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2" r:id="rId6"/>
    <p:sldId id="265" r:id="rId7"/>
    <p:sldId id="283" r:id="rId8"/>
    <p:sldId id="279" r:id="rId9"/>
    <p:sldId id="282" r:id="rId10"/>
    <p:sldId id="263" r:id="rId11"/>
    <p:sldId id="264" r:id="rId12"/>
    <p:sldId id="266" r:id="rId13"/>
    <p:sldId id="287" r:id="rId14"/>
    <p:sldId id="288" r:id="rId15"/>
    <p:sldId id="289" r:id="rId16"/>
    <p:sldId id="290" r:id="rId17"/>
    <p:sldId id="291" r:id="rId18"/>
    <p:sldId id="272" r:id="rId19"/>
    <p:sldId id="268" r:id="rId20"/>
    <p:sldId id="293" r:id="rId21"/>
    <p:sldId id="294" r:id="rId22"/>
    <p:sldId id="296" r:id="rId23"/>
    <p:sldId id="297" r:id="rId24"/>
    <p:sldId id="275" r:id="rId25"/>
    <p:sldId id="303" r:id="rId26"/>
    <p:sldId id="304" r:id="rId27"/>
    <p:sldId id="305" r:id="rId28"/>
    <p:sldId id="269" r:id="rId29"/>
    <p:sldId id="300" r:id="rId30"/>
    <p:sldId id="301" r:id="rId31"/>
    <p:sldId id="302" r:id="rId32"/>
    <p:sldId id="306" r:id="rId33"/>
    <p:sldId id="298" r:id="rId34"/>
    <p:sldId id="299" r:id="rId35"/>
    <p:sldId id="284" r:id="rId36"/>
    <p:sldId id="278" r:id="rId37"/>
    <p:sldId id="292" r:id="rId38"/>
  </p:sldIdLst>
  <p:sldSz cx="11518900" cy="6480175"/>
  <p:notesSz cx="6858000" cy="9144000"/>
  <p:custDataLst>
    <p:tags r:id="rId41"/>
  </p:custDataLst>
  <p:defaultTextStyle>
    <a:defPPr>
      <a:defRPr lang="en-US"/>
    </a:defPPr>
    <a:lvl1pPr marL="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4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6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2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8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9">
          <p15:clr>
            <a:srgbClr val="A4A3A4"/>
          </p15:clr>
        </p15:guide>
        <p15:guide id="2" pos="2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AE57"/>
    <a:srgbClr val="C88908"/>
    <a:srgbClr val="E7BA22"/>
    <a:srgbClr val="DBA87E"/>
    <a:srgbClr val="E2DF69"/>
    <a:srgbClr val="DAB96E"/>
    <a:srgbClr val="262626"/>
    <a:srgbClr val="F1CD65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750" y="-60"/>
      </p:cViewPr>
      <p:guideLst>
        <p:guide orient="horz" pos="2269"/>
        <p:guide pos="28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468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92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4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53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49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520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241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42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96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041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429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136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21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6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8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662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677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350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783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475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31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39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29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3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49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85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402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352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302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15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05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65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2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61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3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6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92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76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8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29" y="2130577"/>
            <a:ext cx="7772715" cy="14701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57" y="3886476"/>
            <a:ext cx="6401059" cy="17527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:\Aotuman\ppt\图片\黑色背景大图\20100517_49d78c49b1723772f779TCtjnZYVVBKc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1960"/>
            <a:ext cx="11518900" cy="71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549" y="-461054"/>
            <a:ext cx="12229999" cy="74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669" y="274659"/>
            <a:ext cx="2057483" cy="5851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19" y="274659"/>
            <a:ext cx="6020044" cy="5851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43" y="4407214"/>
            <a:ext cx="7772715" cy="13621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43" y="2906919"/>
            <a:ext cx="7772715" cy="150029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0" y="1600314"/>
            <a:ext cx="4038763" cy="45262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388" y="1600314"/>
            <a:ext cx="4038763" cy="45262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9" y="1535223"/>
            <a:ext cx="4040352" cy="6398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6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9" y="2175029"/>
            <a:ext cx="4040352" cy="39515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14" y="1535223"/>
            <a:ext cx="4041939" cy="6398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6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4" y="2175029"/>
            <a:ext cx="4041939" cy="39515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0" y="273070"/>
            <a:ext cx="3008435" cy="116213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196" y="273070"/>
            <a:ext cx="5111957" cy="58535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20" y="1435203"/>
            <a:ext cx="3008435" cy="4691396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4" indent="0">
              <a:buNone/>
              <a:defRPr sz="900"/>
            </a:lvl5pPr>
            <a:lvl6pPr marL="2285730" indent="0">
              <a:buNone/>
              <a:defRPr sz="900"/>
            </a:lvl6pPr>
            <a:lvl7pPr marL="2742876" indent="0">
              <a:buNone/>
              <a:defRPr sz="900"/>
            </a:lvl7pPr>
            <a:lvl8pPr marL="3200022" indent="0">
              <a:buNone/>
              <a:defRPr sz="900"/>
            </a:lvl8pPr>
            <a:lvl9pPr marL="36571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2" y="4800941"/>
            <a:ext cx="5486622" cy="56677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2" y="612819"/>
            <a:ext cx="5486622" cy="4115092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2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30" indent="0">
              <a:buNone/>
              <a:defRPr sz="2000"/>
            </a:lvl6pPr>
            <a:lvl7pPr marL="2742876" indent="0">
              <a:buNone/>
              <a:defRPr sz="2000"/>
            </a:lvl7pPr>
            <a:lvl8pPr marL="3200022" indent="0">
              <a:buNone/>
              <a:defRPr sz="2000"/>
            </a:lvl8pPr>
            <a:lvl9pPr marL="365716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2" y="5367720"/>
            <a:ext cx="5486622" cy="804919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4" indent="0">
              <a:buNone/>
              <a:defRPr sz="900"/>
            </a:lvl5pPr>
            <a:lvl6pPr marL="2285730" indent="0">
              <a:buNone/>
              <a:defRPr sz="900"/>
            </a:lvl6pPr>
            <a:lvl7pPr marL="2742876" indent="0">
              <a:buNone/>
              <a:defRPr sz="900"/>
            </a:lvl7pPr>
            <a:lvl8pPr marL="3200022" indent="0">
              <a:buNone/>
              <a:defRPr sz="900"/>
            </a:lvl8pPr>
            <a:lvl9pPr marL="36571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20" y="274658"/>
            <a:ext cx="8229933" cy="1143081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20" y="1600314"/>
            <a:ext cx="8229933" cy="4526284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19" y="6356802"/>
            <a:ext cx="2133686" cy="365151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327" y="6356802"/>
            <a:ext cx="2895717" cy="365151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466" y="6356802"/>
            <a:ext cx="2133686" cy="365151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  <p:txStyles>
    <p:titleStyle>
      <a:lvl1pPr algn="ctr" defTabSz="91429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225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2" indent="-285081" algn="l" defTabSz="914292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5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1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7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3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9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5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0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2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6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8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6.png"/><Relationship Id="rId4" Type="http://schemas.openxmlformats.org/officeDocument/2006/relationships/hyperlink" Target="SE2018&#26149;-G01-Gantt&#22270;(1.2.4)%20(1).m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&#26368;&#26032;--&#20195;&#30721;&#35268;&#33539;.doc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29.png"/><Relationship Id="rId4" Type="http://schemas.openxmlformats.org/officeDocument/2006/relationships/hyperlink" Target="&#26368;&#26032;--&#29992;&#25143;&#25163;&#20876;.doc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hyperlink" Target="&#26381;&#21153;&#31471;&#20195;&#30721;.docx" TargetMode="External"/><Relationship Id="rId4" Type="http://schemas.openxmlformats.org/officeDocument/2006/relationships/hyperlink" Target="&#20195;&#30721;&#28165;&#21333;.doc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5" Type="http://schemas.openxmlformats.org/officeDocument/2006/relationships/image" Target="../media/image34.jpg"/><Relationship Id="rId4" Type="http://schemas.openxmlformats.org/officeDocument/2006/relationships/hyperlink" Target="TimeNote&#26381;&#21153;&#22120;&#21387;&#21147;&#27979;&#35797;_15_&#25805;&#20316;&#32553;&#20943;_2018.06.27.doc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hyperlink" Target="SE2018-G01-WBS&#34920;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>
            <a:spLocks noChangeAspect="1"/>
          </p:cNvSpPr>
          <p:nvPr/>
        </p:nvSpPr>
        <p:spPr>
          <a:xfrm>
            <a:off x="4604538" y="236292"/>
            <a:ext cx="2309826" cy="2309826"/>
          </a:xfrm>
          <a:prstGeom prst="ellipse">
            <a:avLst/>
          </a:prstGeom>
          <a:solidFill>
            <a:srgbClr val="E4A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4506566" y="138321"/>
            <a:ext cx="2505768" cy="2505768"/>
          </a:xfrm>
          <a:prstGeom prst="ellipse">
            <a:avLst/>
          </a:prstGeom>
          <a:noFill/>
          <a:ln>
            <a:solidFill>
              <a:srgbClr val="DAB96E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DAB96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4528343" y="384810"/>
            <a:ext cx="2462213" cy="1892820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zh-CN" altLang="en-US" sz="6000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最终</a:t>
            </a:r>
            <a:endParaRPr lang="en-US" altLang="zh-CN" sz="6000" dirty="0"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  <a:p>
            <a:pPr algn="ctr" defTabSz="-635"/>
            <a:r>
              <a:rPr lang="zh-CN" altLang="en-US" sz="6000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评审</a:t>
            </a:r>
            <a:endParaRPr lang="en-US" altLang="zh-CN" sz="6000" dirty="0"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8780000">
            <a:off x="8426450" y="3552920"/>
            <a:ext cx="718185" cy="725170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18720000">
            <a:off x="8871313" y="5075560"/>
            <a:ext cx="507365" cy="512445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18900000">
            <a:off x="9572353" y="4082420"/>
            <a:ext cx="1108075" cy="1118235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18600000">
            <a:off x="10508977" y="5883280"/>
            <a:ext cx="492125" cy="497205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7140000">
            <a:off x="939800" y="483871"/>
            <a:ext cx="816610" cy="824230"/>
          </a:xfrm>
          <a:prstGeom prst="triangle">
            <a:avLst/>
          </a:prstGeom>
          <a:solidFill>
            <a:srgbClr val="DAB96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7260000">
            <a:off x="1590040" y="1787526"/>
            <a:ext cx="528320" cy="533400"/>
          </a:xfrm>
          <a:prstGeom prst="triangle">
            <a:avLst/>
          </a:prstGeom>
          <a:solidFill>
            <a:srgbClr val="DAB96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7620000">
            <a:off x="2682876" y="1486536"/>
            <a:ext cx="563880" cy="652145"/>
          </a:xfrm>
          <a:prstGeom prst="triangle">
            <a:avLst/>
          </a:prstGeom>
          <a:solidFill>
            <a:srgbClr val="DAB96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"/>
          <p:cNvSpPr txBox="1"/>
          <p:nvPr/>
        </p:nvSpPr>
        <p:spPr>
          <a:xfrm>
            <a:off x="903624" y="4505593"/>
            <a:ext cx="9851415" cy="170815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endParaRPr lang="en-US" altLang="zh-CN" sz="24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endParaRPr lang="en-US" altLang="zh-CN" sz="28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endParaRPr lang="en-US" altLang="zh-CN" sz="28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r>
              <a:rPr lang="en-US" altLang="zh-CN" sz="28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G01</a:t>
            </a:r>
            <a:r>
              <a:rPr lang="zh-CN" altLang="en-US" sz="28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：郦哲聪、刘晓倩、陈铉文      指导老师：杨枨老师</a:t>
            </a:r>
            <a:endParaRPr lang="en-US" altLang="zh-CN" sz="2800" dirty="0">
              <a:solidFill>
                <a:srgbClr val="E4AE57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42721E-4C27-47D9-A276-C5943745A950}"/>
              </a:ext>
            </a:extLst>
          </p:cNvPr>
          <p:cNvSpPr txBox="1"/>
          <p:nvPr/>
        </p:nvSpPr>
        <p:spPr>
          <a:xfrm>
            <a:off x="3851989" y="4523269"/>
            <a:ext cx="5200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时光笔记</a:t>
            </a:r>
            <a:r>
              <a:rPr lang="en-US" altLang="zh-CN" sz="4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APP</a:t>
            </a:r>
            <a:endParaRPr lang="zh-CN" altLang="en-US" sz="4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13211A-C7EF-4E51-BEB7-8003E0F79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28" y="2939920"/>
            <a:ext cx="1269841" cy="126984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8" grpId="0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31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/>
          <p:cNvSpPr txBox="1"/>
          <p:nvPr/>
        </p:nvSpPr>
        <p:spPr>
          <a:xfrm>
            <a:off x="338243" y="187419"/>
            <a:ext cx="2168863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2.2</a:t>
            </a:r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hlinkClick r:id="rId4" action="ppaction://hlinkfile"/>
              </a:rPr>
              <a:t>gantt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hlinkClick r:id="rId4" action="ppaction://hlinkfile"/>
              </a:rPr>
              <a:t>图</a:t>
            </a:r>
            <a:endParaRPr lang="zh-CN" altLang="en-US" sz="32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C9FC8-453F-46BE-9711-AF6B71186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3800"/>
            <a:ext cx="11518900" cy="4749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2" y="2452601"/>
            <a:ext cx="3385542" cy="10618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需求分析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"/>
          <p:cNvSpPr/>
          <p:nvPr/>
        </p:nvSpPr>
        <p:spPr>
          <a:xfrm>
            <a:off x="-51616" y="4249948"/>
            <a:ext cx="11521440" cy="2271395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solidFill>
            <a:srgbClr val="DAB96E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"/>
          <p:cNvSpPr txBox="1"/>
          <p:nvPr/>
        </p:nvSpPr>
        <p:spPr>
          <a:xfrm>
            <a:off x="338243" y="187419"/>
            <a:ext cx="2271456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3.1</a:t>
            </a:r>
            <a:r>
              <a:rPr lang="zh-CN" altLang="en-US" sz="32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功能需求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198141" y="3543721"/>
            <a:ext cx="2669000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3.3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非功能需求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919984" y="4598124"/>
            <a:ext cx="9678932" cy="1575041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000"/>
              </a:lnSpc>
            </a:pP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1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、安全保密性：修改密码操作需要再用户账号的注册邮箱认证后才能允许修改密码。</a:t>
            </a:r>
          </a:p>
          <a:p>
            <a:pPr defTabSz="-635">
              <a:lnSpc>
                <a:spcPts val="2000"/>
              </a:lnSpc>
            </a:pP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2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、可维护性：当产生会到时数据不统一的造作错误时，需要进行事务回滚。</a:t>
            </a:r>
          </a:p>
          <a:p>
            <a:pPr defTabSz="-635">
              <a:lnSpc>
                <a:spcPts val="2000"/>
              </a:lnSpc>
            </a:pP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管理员需要定期进行数据备份，以防云服务器故障导致不可挽回的信息损失。</a:t>
            </a:r>
          </a:p>
          <a:p>
            <a:pPr defTabSz="-635">
              <a:lnSpc>
                <a:spcPts val="2000"/>
              </a:lnSpc>
            </a:pP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3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、可移植性：产品需要能够在绝大部分</a:t>
            </a: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Android5.0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以上版本的环境下运行。</a:t>
            </a:r>
            <a:endParaRPr lang="en-US" altLang="zh-CN" sz="2000" b="1" dirty="0">
              <a:latin typeface="+mj-lt"/>
              <a:cs typeface="Calibri" panose="020F0502020204030204" pitchFamily="18" charset="0"/>
              <a:sym typeface="+mn-ea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4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、可理解性：对于本软件提供的各种菜单、按钮，其功能应该一目了然，易于理解。</a:t>
            </a:r>
          </a:p>
          <a:p>
            <a:pPr defTabSz="-635">
              <a:lnSpc>
                <a:spcPts val="2000"/>
              </a:lnSpc>
            </a:pPr>
            <a:endParaRPr lang="zh-CN" altLang="en-US" sz="1600" b="1" dirty="0">
              <a:latin typeface="+mj-lt"/>
              <a:cs typeface="Calibri" panose="020F0502020204030204" pitchFamily="18" charset="0"/>
              <a:sym typeface="+mn-ea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708274" y="1137839"/>
            <a:ext cx="8015015" cy="1644290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软件能够进行登录，在不同的手机上进行同账号信息共享</a:t>
            </a:r>
            <a:endParaRPr lang="en-US" altLang="zh-CN" sz="24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用户可以创建并规划自己的任务，并能收到准时的提醒</a:t>
            </a:r>
            <a:endParaRPr lang="en-US" altLang="zh-CN" sz="24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提供一个专注工作界面，辅助用户专注工作</a:t>
            </a:r>
            <a:endParaRPr lang="en-US" altLang="zh-CN" sz="24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2" grpId="0"/>
      <p:bldP spid="23" grpId="0"/>
      <p:bldP spid="28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225702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3.3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数据字典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AB88E9-9EC7-4800-834A-3F145BF2F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860" y="538690"/>
            <a:ext cx="5905179" cy="6134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7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1803379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3.4E-R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图</a:t>
            </a: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7C0FD7-6C83-43E2-951F-B030FF8ED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55" y="1175413"/>
            <a:ext cx="9676190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546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4196662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3.5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界面原型</a:t>
            </a:r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实际界面</a:t>
            </a: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B9D263-0604-4729-A82E-D3910A11F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29" y="975897"/>
            <a:ext cx="3555249" cy="5316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FE97A1-B058-4955-BF42-C00CCCB84F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22" y="975897"/>
            <a:ext cx="3555249" cy="5504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590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4196662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3.5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界面原型</a:t>
            </a:r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实际界面</a:t>
            </a: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53925D-711B-4E10-B3F2-F3EBC4CB4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87" y="975897"/>
            <a:ext cx="3580018" cy="5316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7FF364-47EC-44BE-B9DD-B5A1153BC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95" y="975896"/>
            <a:ext cx="3580018" cy="5316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6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4196662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3.5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界面原型</a:t>
            </a:r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实际界面</a:t>
            </a: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3C426C-02B8-45E4-96A3-2B62F37A5D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95" y="975897"/>
            <a:ext cx="3580018" cy="5316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D23E71-5C36-4B7E-9317-DCA58FFE7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87" y="975896"/>
            <a:ext cx="3580018" cy="5316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93B2E2-1D32-41F8-A976-4467B115C4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95" y="975896"/>
            <a:ext cx="3580018" cy="5316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967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2" y="2452601"/>
            <a:ext cx="3385542" cy="106182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软件设计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0347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509544" y="561975"/>
            <a:ext cx="2056653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4.1HIPO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图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09FFE6-FEC9-43E7-B5D5-24BDADD9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645" y="1156295"/>
            <a:ext cx="11876190" cy="463809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B632B1-A13F-4B60-9703-5E2246FE6B43}"/>
              </a:ext>
            </a:extLst>
          </p:cNvPr>
          <p:cNvSpPr/>
          <p:nvPr/>
        </p:nvSpPr>
        <p:spPr>
          <a:xfrm>
            <a:off x="1347470" y="2218043"/>
            <a:ext cx="746760" cy="563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DF95B6-1837-496B-B002-5763E2588AB5}"/>
              </a:ext>
            </a:extLst>
          </p:cNvPr>
          <p:cNvSpPr/>
          <p:nvPr/>
        </p:nvSpPr>
        <p:spPr>
          <a:xfrm>
            <a:off x="6068060" y="2218043"/>
            <a:ext cx="702310" cy="563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2009D68-18EF-4625-9172-C93510BB142E}"/>
              </a:ext>
            </a:extLst>
          </p:cNvPr>
          <p:cNvSpPr/>
          <p:nvPr/>
        </p:nvSpPr>
        <p:spPr>
          <a:xfrm>
            <a:off x="3215005" y="2218043"/>
            <a:ext cx="702310" cy="563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60FD591-CBA1-42E8-95DB-470D76A8D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355" y="1032486"/>
            <a:ext cx="4076190" cy="48857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D72FE4-09AB-417F-BF7B-7878F881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59" y="1613438"/>
            <a:ext cx="10952381" cy="372380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F037EFF-F08C-461F-B259-56571421F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640" y="1108676"/>
            <a:ext cx="4047619" cy="47333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0" grpId="0"/>
      <p:bldP spid="16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spect="1"/>
          </p:cNvSpPr>
          <p:nvPr/>
        </p:nvSpPr>
        <p:spPr>
          <a:xfrm>
            <a:off x="205740" y="2822575"/>
            <a:ext cx="1728000" cy="1575212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>
            <a:spLocks noChangeAspect="1"/>
          </p:cNvSpPr>
          <p:nvPr/>
        </p:nvSpPr>
        <p:spPr>
          <a:xfrm>
            <a:off x="2101215" y="2822575"/>
            <a:ext cx="1728000" cy="157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>
            <a:spLocks noChangeAspect="1"/>
          </p:cNvSpPr>
          <p:nvPr/>
        </p:nvSpPr>
        <p:spPr>
          <a:xfrm>
            <a:off x="3995420" y="2822575"/>
            <a:ext cx="1728000" cy="1575212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>
            <a:spLocks noChangeAspect="1"/>
          </p:cNvSpPr>
          <p:nvPr/>
        </p:nvSpPr>
        <p:spPr>
          <a:xfrm>
            <a:off x="5889625" y="2826646"/>
            <a:ext cx="1728000" cy="157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7784783" y="2822575"/>
            <a:ext cx="1728000" cy="1575212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74066" y="1119844"/>
            <a:ext cx="3965524" cy="0"/>
          </a:xfrm>
          <a:custGeom>
            <a:avLst/>
            <a:gdLst>
              <a:gd name="connsiteX0" fmla="*/ 0 w 3965524"/>
              <a:gd name="connsiteY0" fmla="*/ 0 h 0"/>
              <a:gd name="connsiteX1" fmla="*/ 3965523 w 3965524"/>
              <a:gd name="connsiteY1" fmla="*/ 0 h 0"/>
              <a:gd name="connsiteX2" fmla="*/ 0 w 3965524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965524">
                <a:moveTo>
                  <a:pt x="0" y="0"/>
                </a:moveTo>
                <a:lnTo>
                  <a:pt x="3965523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3512469" y="441349"/>
            <a:ext cx="4348571" cy="1892820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>
              <a:tabLst>
                <a:tab pos="139684" algn="l"/>
              </a:tabLst>
            </a:pPr>
            <a:r>
              <a:rPr lang="zh-CN" altLang="en-US" sz="6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目录</a:t>
            </a:r>
            <a:endParaRPr lang="en-US" altLang="zh-CN" sz="6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algn="ctr" defTabSz="-635">
              <a:tabLst>
                <a:tab pos="139684" algn="l"/>
              </a:tabLst>
            </a:pPr>
            <a:r>
              <a:rPr lang="en-US" altLang="zh-CN" sz="6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CONTENTS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8075" y="3923913"/>
            <a:ext cx="923330" cy="600158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项目概述</a:t>
            </a:r>
          </a:p>
          <a:p>
            <a:pPr defTabSz="-635">
              <a:tabLst>
                <a:tab pos="495241" algn="l"/>
              </a:tabLst>
            </a:pPr>
            <a:endParaRPr lang="zh-CN" altLang="en-US" dirty="0">
              <a:solidFill>
                <a:schemeClr val="tx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508015" y="3909290"/>
            <a:ext cx="920819" cy="3224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sym typeface="+mn-ea"/>
              </a:rPr>
              <a:t>项目计划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291960" y="3909290"/>
            <a:ext cx="923330" cy="32315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sym typeface="+mn-ea"/>
              </a:rPr>
              <a:t>软件设计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191582" y="3909290"/>
            <a:ext cx="920819" cy="3224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sym typeface="+mn-ea"/>
              </a:rPr>
              <a:t>软件测试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28770" y="2375130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402220" y="3909290"/>
            <a:ext cx="920819" cy="3224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需求分析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824245" y="2375130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02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718450" y="2375765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03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612655" y="2379836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04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507812" y="2376400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05</a:t>
            </a:r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6530105" y="3301627"/>
            <a:ext cx="447040" cy="447040"/>
          </a:xfrm>
          <a:custGeom>
            <a:avLst/>
            <a:gdLst>
              <a:gd name="T0" fmla="*/ 3 w 69"/>
              <a:gd name="T1" fmla="*/ 0 h 69"/>
              <a:gd name="T2" fmla="*/ 69 w 69"/>
              <a:gd name="T3" fmla="*/ 3 h 69"/>
              <a:gd name="T4" fmla="*/ 69 w 69"/>
              <a:gd name="T5" fmla="*/ 66 h 69"/>
              <a:gd name="T6" fmla="*/ 66 w 69"/>
              <a:gd name="T7" fmla="*/ 69 h 69"/>
              <a:gd name="T8" fmla="*/ 0 w 69"/>
              <a:gd name="T9" fmla="*/ 66 h 69"/>
              <a:gd name="T10" fmla="*/ 0 w 69"/>
              <a:gd name="T11" fmla="*/ 3 h 69"/>
              <a:gd name="T12" fmla="*/ 35 w 69"/>
              <a:gd name="T13" fmla="*/ 50 h 69"/>
              <a:gd name="T14" fmla="*/ 38 w 69"/>
              <a:gd name="T15" fmla="*/ 56 h 69"/>
              <a:gd name="T16" fmla="*/ 53 w 69"/>
              <a:gd name="T17" fmla="*/ 55 h 69"/>
              <a:gd name="T18" fmla="*/ 53 w 69"/>
              <a:gd name="T19" fmla="*/ 41 h 69"/>
              <a:gd name="T20" fmla="*/ 42 w 69"/>
              <a:gd name="T21" fmla="*/ 39 h 69"/>
              <a:gd name="T22" fmla="*/ 54 w 69"/>
              <a:gd name="T23" fmla="*/ 34 h 69"/>
              <a:gd name="T24" fmla="*/ 39 w 69"/>
              <a:gd name="T25" fmla="*/ 28 h 69"/>
              <a:gd name="T26" fmla="*/ 40 w 69"/>
              <a:gd name="T27" fmla="*/ 45 h 69"/>
              <a:gd name="T28" fmla="*/ 48 w 69"/>
              <a:gd name="T29" fmla="*/ 44 h 69"/>
              <a:gd name="T30" fmla="*/ 48 w 69"/>
              <a:gd name="T31" fmla="*/ 53 h 69"/>
              <a:gd name="T32" fmla="*/ 42 w 69"/>
              <a:gd name="T33" fmla="*/ 53 h 69"/>
              <a:gd name="T34" fmla="*/ 35 w 69"/>
              <a:gd name="T35" fmla="*/ 50 h 69"/>
              <a:gd name="T36" fmla="*/ 26 w 69"/>
              <a:gd name="T37" fmla="*/ 58 h 69"/>
              <a:gd name="T38" fmla="*/ 22 w 69"/>
              <a:gd name="T39" fmla="*/ 28 h 69"/>
              <a:gd name="T40" fmla="*/ 13 w 69"/>
              <a:gd name="T41" fmla="*/ 35 h 69"/>
              <a:gd name="T42" fmla="*/ 20 w 69"/>
              <a:gd name="T43" fmla="*/ 36 h 69"/>
              <a:gd name="T44" fmla="*/ 26 w 69"/>
              <a:gd name="T45" fmla="*/ 58 h 69"/>
              <a:gd name="T46" fmla="*/ 6 w 69"/>
              <a:gd name="T47" fmla="*/ 18 h 69"/>
              <a:gd name="T48" fmla="*/ 64 w 69"/>
              <a:gd name="T49" fmla="*/ 6 h 69"/>
              <a:gd name="T50" fmla="*/ 58 w 69"/>
              <a:gd name="T51" fmla="*/ 10 h 69"/>
              <a:gd name="T52" fmla="*/ 53 w 69"/>
              <a:gd name="T53" fmla="*/ 10 h 69"/>
              <a:gd name="T54" fmla="*/ 44 w 69"/>
              <a:gd name="T55" fmla="*/ 6 h 69"/>
              <a:gd name="T56" fmla="*/ 42 w 69"/>
              <a:gd name="T57" fmla="*/ 12 h 69"/>
              <a:gd name="T58" fmla="*/ 39 w 69"/>
              <a:gd name="T59" fmla="*/ 6 h 69"/>
              <a:gd name="T60" fmla="*/ 30 w 69"/>
              <a:gd name="T61" fmla="*/ 10 h 69"/>
              <a:gd name="T62" fmla="*/ 25 w 69"/>
              <a:gd name="T63" fmla="*/ 10 h 69"/>
              <a:gd name="T64" fmla="*/ 16 w 69"/>
              <a:gd name="T65" fmla="*/ 6 h 69"/>
              <a:gd name="T66" fmla="*/ 13 w 69"/>
              <a:gd name="T67" fmla="*/ 12 h 69"/>
              <a:gd name="T68" fmla="*/ 11 w 69"/>
              <a:gd name="T69" fmla="*/ 6 h 69"/>
              <a:gd name="T70" fmla="*/ 6 w 69"/>
              <a:gd name="T71" fmla="*/ 18 h 69"/>
              <a:gd name="T72" fmla="*/ 64 w 69"/>
              <a:gd name="T73" fmla="*/ 21 h 69"/>
              <a:gd name="T74" fmla="*/ 6 w 69"/>
              <a:gd name="T75" fmla="*/ 64 h 69"/>
              <a:gd name="T76" fmla="*/ 64 w 69"/>
              <a:gd name="T77" fmla="*/ 2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9" h="69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69" y="2"/>
                  <a:pt x="69" y="3"/>
                </a:cubicBezTo>
                <a:cubicBezTo>
                  <a:pt x="69" y="3"/>
                  <a:pt x="69" y="3"/>
                  <a:pt x="69" y="3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8"/>
                  <a:pt x="68" y="69"/>
                  <a:pt x="66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3" y="69"/>
                  <a:pt x="3" y="69"/>
                  <a:pt x="3" y="69"/>
                </a:cubicBezTo>
                <a:cubicBezTo>
                  <a:pt x="2" y="69"/>
                  <a:pt x="0" y="68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3" y="0"/>
                </a:cubicBezTo>
                <a:close/>
                <a:moveTo>
                  <a:pt x="35" y="50"/>
                </a:moveTo>
                <a:cubicBezTo>
                  <a:pt x="35" y="50"/>
                  <a:pt x="35" y="50"/>
                  <a:pt x="35" y="50"/>
                </a:cubicBezTo>
                <a:cubicBezTo>
                  <a:pt x="35" y="53"/>
                  <a:pt x="36" y="55"/>
                  <a:pt x="38" y="56"/>
                </a:cubicBezTo>
                <a:cubicBezTo>
                  <a:pt x="40" y="58"/>
                  <a:pt x="42" y="59"/>
                  <a:pt x="45" y="59"/>
                </a:cubicBezTo>
                <a:cubicBezTo>
                  <a:pt x="49" y="59"/>
                  <a:pt x="51" y="57"/>
                  <a:pt x="53" y="55"/>
                </a:cubicBezTo>
                <a:cubicBezTo>
                  <a:pt x="55" y="53"/>
                  <a:pt x="55" y="50"/>
                  <a:pt x="55" y="48"/>
                </a:cubicBezTo>
                <a:cubicBezTo>
                  <a:pt x="55" y="45"/>
                  <a:pt x="55" y="43"/>
                  <a:pt x="53" y="41"/>
                </a:cubicBezTo>
                <a:cubicBezTo>
                  <a:pt x="51" y="39"/>
                  <a:pt x="49" y="38"/>
                  <a:pt x="46" y="38"/>
                </a:cubicBezTo>
                <a:cubicBezTo>
                  <a:pt x="45" y="38"/>
                  <a:pt x="44" y="38"/>
                  <a:pt x="42" y="39"/>
                </a:cubicBezTo>
                <a:cubicBezTo>
                  <a:pt x="43" y="34"/>
                  <a:pt x="43" y="34"/>
                  <a:pt x="43" y="34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28"/>
                  <a:pt x="54" y="28"/>
                  <a:pt x="54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6" y="44"/>
                  <a:pt x="36" y="44"/>
                  <a:pt x="36" y="44"/>
                </a:cubicBezTo>
                <a:cubicBezTo>
                  <a:pt x="40" y="45"/>
                  <a:pt x="40" y="45"/>
                  <a:pt x="40" y="45"/>
                </a:cubicBezTo>
                <a:cubicBezTo>
                  <a:pt x="42" y="43"/>
                  <a:pt x="43" y="42"/>
                  <a:pt x="45" y="42"/>
                </a:cubicBezTo>
                <a:cubicBezTo>
                  <a:pt x="46" y="42"/>
                  <a:pt x="47" y="43"/>
                  <a:pt x="48" y="44"/>
                </a:cubicBezTo>
                <a:cubicBezTo>
                  <a:pt x="49" y="45"/>
                  <a:pt x="49" y="46"/>
                  <a:pt x="49" y="48"/>
                </a:cubicBezTo>
                <a:cubicBezTo>
                  <a:pt x="49" y="50"/>
                  <a:pt x="49" y="52"/>
                  <a:pt x="48" y="53"/>
                </a:cubicBezTo>
                <a:cubicBezTo>
                  <a:pt x="47" y="54"/>
                  <a:pt x="46" y="54"/>
                  <a:pt x="45" y="54"/>
                </a:cubicBezTo>
                <a:cubicBezTo>
                  <a:pt x="44" y="54"/>
                  <a:pt x="43" y="54"/>
                  <a:pt x="42" y="53"/>
                </a:cubicBezTo>
                <a:cubicBezTo>
                  <a:pt x="41" y="52"/>
                  <a:pt x="41" y="51"/>
                  <a:pt x="41" y="50"/>
                </a:cubicBezTo>
                <a:cubicBezTo>
                  <a:pt x="35" y="50"/>
                  <a:pt x="35" y="50"/>
                  <a:pt x="35" y="50"/>
                </a:cubicBezTo>
                <a:close/>
                <a:moveTo>
                  <a:pt x="26" y="58"/>
                </a:moveTo>
                <a:cubicBezTo>
                  <a:pt x="26" y="58"/>
                  <a:pt x="26" y="58"/>
                  <a:pt x="26" y="58"/>
                </a:cubicBezTo>
                <a:cubicBezTo>
                  <a:pt x="26" y="28"/>
                  <a:pt x="26" y="28"/>
                  <a:pt x="26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1" y="29"/>
                  <a:pt x="20" y="31"/>
                  <a:pt x="18" y="33"/>
                </a:cubicBezTo>
                <a:cubicBezTo>
                  <a:pt x="16" y="34"/>
                  <a:pt x="14" y="35"/>
                  <a:pt x="13" y="35"/>
                </a:cubicBezTo>
                <a:cubicBezTo>
                  <a:pt x="13" y="41"/>
                  <a:pt x="13" y="41"/>
                  <a:pt x="13" y="41"/>
                </a:cubicBezTo>
                <a:cubicBezTo>
                  <a:pt x="16" y="40"/>
                  <a:pt x="18" y="38"/>
                  <a:pt x="20" y="36"/>
                </a:cubicBezTo>
                <a:cubicBezTo>
                  <a:pt x="20" y="58"/>
                  <a:pt x="20" y="58"/>
                  <a:pt x="20" y="58"/>
                </a:cubicBezTo>
                <a:cubicBezTo>
                  <a:pt x="26" y="58"/>
                  <a:pt x="26" y="58"/>
                  <a:pt x="26" y="58"/>
                </a:cubicBezTo>
                <a:close/>
                <a:moveTo>
                  <a:pt x="6" y="18"/>
                </a:moveTo>
                <a:cubicBezTo>
                  <a:pt x="6" y="18"/>
                  <a:pt x="6" y="18"/>
                  <a:pt x="6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6"/>
                  <a:pt x="64" y="6"/>
                  <a:pt x="64" y="6"/>
                </a:cubicBezTo>
                <a:cubicBezTo>
                  <a:pt x="58" y="6"/>
                  <a:pt x="58" y="6"/>
                  <a:pt x="58" y="6"/>
                </a:cubicBezTo>
                <a:cubicBezTo>
                  <a:pt x="58" y="10"/>
                  <a:pt x="58" y="10"/>
                  <a:pt x="58" y="10"/>
                </a:cubicBezTo>
                <a:cubicBezTo>
                  <a:pt x="58" y="11"/>
                  <a:pt x="57" y="12"/>
                  <a:pt x="56" y="12"/>
                </a:cubicBezTo>
                <a:cubicBezTo>
                  <a:pt x="54" y="12"/>
                  <a:pt x="53" y="11"/>
                  <a:pt x="53" y="10"/>
                </a:cubicBezTo>
                <a:cubicBezTo>
                  <a:pt x="53" y="6"/>
                  <a:pt x="53" y="6"/>
                  <a:pt x="53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1"/>
                  <a:pt x="43" y="12"/>
                  <a:pt x="42" y="12"/>
                </a:cubicBezTo>
                <a:cubicBezTo>
                  <a:pt x="40" y="12"/>
                  <a:pt x="39" y="11"/>
                  <a:pt x="39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1"/>
                  <a:pt x="29" y="12"/>
                  <a:pt x="28" y="12"/>
                </a:cubicBezTo>
                <a:cubicBezTo>
                  <a:pt x="26" y="12"/>
                  <a:pt x="25" y="11"/>
                  <a:pt x="25" y="10"/>
                </a:cubicBezTo>
                <a:cubicBezTo>
                  <a:pt x="25" y="6"/>
                  <a:pt x="25" y="6"/>
                  <a:pt x="25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1"/>
                  <a:pt x="15" y="12"/>
                  <a:pt x="13" y="12"/>
                </a:cubicBezTo>
                <a:cubicBezTo>
                  <a:pt x="12" y="12"/>
                  <a:pt x="11" y="11"/>
                  <a:pt x="11" y="10"/>
                </a:cubicBezTo>
                <a:cubicBezTo>
                  <a:pt x="11" y="6"/>
                  <a:pt x="11" y="6"/>
                  <a:pt x="11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8"/>
                  <a:pt x="6" y="18"/>
                  <a:pt x="6" y="18"/>
                </a:cubicBezTo>
                <a:close/>
                <a:moveTo>
                  <a:pt x="64" y="21"/>
                </a:moveTo>
                <a:cubicBezTo>
                  <a:pt x="64" y="21"/>
                  <a:pt x="64" y="21"/>
                  <a:pt x="64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64"/>
                  <a:pt x="6" y="64"/>
                  <a:pt x="6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21"/>
                  <a:pt x="64" y="21"/>
                  <a:pt x="64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14" name="Freeform 175"/>
          <p:cNvSpPr>
            <a:spLocks noEditPoints="1"/>
          </p:cNvSpPr>
          <p:nvPr/>
        </p:nvSpPr>
        <p:spPr bwMode="auto">
          <a:xfrm>
            <a:off x="4617168" y="3270250"/>
            <a:ext cx="484505" cy="505460"/>
          </a:xfrm>
          <a:custGeom>
            <a:avLst/>
            <a:gdLst>
              <a:gd name="T0" fmla="*/ 60 w 71"/>
              <a:gd name="T1" fmla="*/ 10 h 74"/>
              <a:gd name="T2" fmla="*/ 62 w 71"/>
              <a:gd name="T3" fmla="*/ 58 h 74"/>
              <a:gd name="T4" fmla="*/ 65 w 71"/>
              <a:gd name="T5" fmla="*/ 37 h 74"/>
              <a:gd name="T6" fmla="*/ 53 w 71"/>
              <a:gd name="T7" fmla="*/ 50 h 74"/>
              <a:gd name="T8" fmla="*/ 51 w 71"/>
              <a:gd name="T9" fmla="*/ 37 h 74"/>
              <a:gd name="T10" fmla="*/ 21 w 71"/>
              <a:gd name="T11" fmla="*/ 49 h 74"/>
              <a:gd name="T12" fmla="*/ 16 w 71"/>
              <a:gd name="T13" fmla="*/ 37 h 74"/>
              <a:gd name="T14" fmla="*/ 12 w 71"/>
              <a:gd name="T15" fmla="*/ 55 h 74"/>
              <a:gd name="T16" fmla="*/ 0 w 71"/>
              <a:gd name="T17" fmla="*/ 36 h 74"/>
              <a:gd name="T18" fmla="*/ 35 w 71"/>
              <a:gd name="T19" fmla="*/ 0 h 74"/>
              <a:gd name="T20" fmla="*/ 46 w 71"/>
              <a:gd name="T21" fmla="*/ 64 h 74"/>
              <a:gd name="T22" fmla="*/ 43 w 71"/>
              <a:gd name="T23" fmla="*/ 74 h 74"/>
              <a:gd name="T24" fmla="*/ 27 w 71"/>
              <a:gd name="T25" fmla="*/ 74 h 74"/>
              <a:gd name="T26" fmla="*/ 24 w 71"/>
              <a:gd name="T27" fmla="*/ 72 h 74"/>
              <a:gd name="T28" fmla="*/ 16 w 71"/>
              <a:gd name="T29" fmla="*/ 64 h 74"/>
              <a:gd name="T30" fmla="*/ 14 w 71"/>
              <a:gd name="T31" fmla="*/ 60 h 74"/>
              <a:gd name="T32" fmla="*/ 37 w 71"/>
              <a:gd name="T33" fmla="*/ 41 h 74"/>
              <a:gd name="T34" fmla="*/ 56 w 71"/>
              <a:gd name="T35" fmla="*/ 60 h 74"/>
              <a:gd name="T36" fmla="*/ 54 w 71"/>
              <a:gd name="T37" fmla="*/ 64 h 74"/>
              <a:gd name="T38" fmla="*/ 46 w 71"/>
              <a:gd name="T39" fmla="*/ 64 h 74"/>
              <a:gd name="T40" fmla="*/ 40 w 71"/>
              <a:gd name="T41" fmla="*/ 69 h 74"/>
              <a:gd name="T42" fmla="*/ 40 w 71"/>
              <a:gd name="T43" fmla="*/ 61 h 74"/>
              <a:gd name="T44" fmla="*/ 48 w 71"/>
              <a:gd name="T45" fmla="*/ 59 h 74"/>
              <a:gd name="T46" fmla="*/ 23 w 71"/>
              <a:gd name="T47" fmla="*/ 59 h 74"/>
              <a:gd name="T48" fmla="*/ 27 w 71"/>
              <a:gd name="T49" fmla="*/ 59 h 74"/>
              <a:gd name="T50" fmla="*/ 30 w 71"/>
              <a:gd name="T51" fmla="*/ 69 h 74"/>
              <a:gd name="T52" fmla="*/ 56 w 71"/>
              <a:gd name="T53" fmla="*/ 14 h 74"/>
              <a:gd name="T54" fmla="*/ 56 w 71"/>
              <a:gd name="T55" fmla="*/ 14 h 74"/>
              <a:gd name="T56" fmla="*/ 55 w 71"/>
              <a:gd name="T57" fmla="*/ 34 h 74"/>
              <a:gd name="T58" fmla="*/ 56 w 71"/>
              <a:gd name="T59" fmla="*/ 14 h 74"/>
              <a:gd name="T60" fmla="*/ 53 w 71"/>
              <a:gd name="T61" fmla="*/ 11 h 74"/>
              <a:gd name="T62" fmla="*/ 49 w 71"/>
              <a:gd name="T63" fmla="*/ 12 h 74"/>
              <a:gd name="T64" fmla="*/ 53 w 71"/>
              <a:gd name="T65" fmla="*/ 11 h 74"/>
              <a:gd name="T66" fmla="*/ 40 w 71"/>
              <a:gd name="T67" fmla="*/ 6 h 74"/>
              <a:gd name="T68" fmla="*/ 37 w 71"/>
              <a:gd name="T69" fmla="*/ 17 h 74"/>
              <a:gd name="T70" fmla="*/ 47 w 71"/>
              <a:gd name="T71" fmla="*/ 15 h 74"/>
              <a:gd name="T72" fmla="*/ 40 w 71"/>
              <a:gd name="T73" fmla="*/ 6 h 74"/>
              <a:gd name="T74" fmla="*/ 33 w 71"/>
              <a:gd name="T75" fmla="*/ 6 h 74"/>
              <a:gd name="T76" fmla="*/ 24 w 71"/>
              <a:gd name="T77" fmla="*/ 13 h 74"/>
              <a:gd name="T78" fmla="*/ 24 w 71"/>
              <a:gd name="T79" fmla="*/ 15 h 74"/>
              <a:gd name="T80" fmla="*/ 33 w 71"/>
              <a:gd name="T81" fmla="*/ 6 h 74"/>
              <a:gd name="T82" fmla="*/ 23 w 71"/>
              <a:gd name="T83" fmla="*/ 8 h 74"/>
              <a:gd name="T84" fmla="*/ 20 w 71"/>
              <a:gd name="T85" fmla="*/ 13 h 74"/>
              <a:gd name="T86" fmla="*/ 23 w 71"/>
              <a:gd name="T87" fmla="*/ 8 h 74"/>
              <a:gd name="T88" fmla="*/ 15 w 71"/>
              <a:gd name="T89" fmla="*/ 14 h 74"/>
              <a:gd name="T90" fmla="*/ 5 w 71"/>
              <a:gd name="T91" fmla="*/ 34 h 74"/>
              <a:gd name="T92" fmla="*/ 19 w 71"/>
              <a:gd name="T93" fmla="*/ 16 h 74"/>
              <a:gd name="T94" fmla="*/ 48 w 71"/>
              <a:gd name="T95" fmla="*/ 18 h 74"/>
              <a:gd name="T96" fmla="*/ 47 w 71"/>
              <a:gd name="T97" fmla="*/ 18 h 74"/>
              <a:gd name="T98" fmla="*/ 37 w 71"/>
              <a:gd name="T99" fmla="*/ 34 h 74"/>
              <a:gd name="T100" fmla="*/ 48 w 71"/>
              <a:gd name="T101" fmla="*/ 18 h 74"/>
              <a:gd name="T102" fmla="*/ 33 w 71"/>
              <a:gd name="T103" fmla="*/ 20 h 74"/>
              <a:gd name="T104" fmla="*/ 22 w 71"/>
              <a:gd name="T105" fmla="*/ 18 h 74"/>
              <a:gd name="T106" fmla="*/ 33 w 71"/>
              <a:gd name="T107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" h="74">
                <a:moveTo>
                  <a:pt x="35" y="0"/>
                </a:moveTo>
                <a:cubicBezTo>
                  <a:pt x="45" y="0"/>
                  <a:pt x="54" y="4"/>
                  <a:pt x="60" y="10"/>
                </a:cubicBezTo>
                <a:cubicBezTo>
                  <a:pt x="67" y="17"/>
                  <a:pt x="71" y="26"/>
                  <a:pt x="71" y="36"/>
                </a:cubicBezTo>
                <a:cubicBezTo>
                  <a:pt x="71" y="44"/>
                  <a:pt x="67" y="52"/>
                  <a:pt x="62" y="58"/>
                </a:cubicBezTo>
                <a:cubicBezTo>
                  <a:pt x="60" y="61"/>
                  <a:pt x="56" y="58"/>
                  <a:pt x="58" y="55"/>
                </a:cubicBezTo>
                <a:cubicBezTo>
                  <a:pt x="62" y="50"/>
                  <a:pt x="65" y="44"/>
                  <a:pt x="6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42"/>
                  <a:pt x="54" y="46"/>
                  <a:pt x="53" y="50"/>
                </a:cubicBezTo>
                <a:cubicBezTo>
                  <a:pt x="52" y="52"/>
                  <a:pt x="49" y="51"/>
                  <a:pt x="50" y="49"/>
                </a:cubicBezTo>
                <a:cubicBezTo>
                  <a:pt x="51" y="46"/>
                  <a:pt x="51" y="41"/>
                  <a:pt x="51" y="37"/>
                </a:cubicBezTo>
                <a:cubicBezTo>
                  <a:pt x="38" y="37"/>
                  <a:pt x="32" y="37"/>
                  <a:pt x="19" y="37"/>
                </a:cubicBezTo>
                <a:cubicBezTo>
                  <a:pt x="19" y="41"/>
                  <a:pt x="20" y="46"/>
                  <a:pt x="21" y="49"/>
                </a:cubicBezTo>
                <a:cubicBezTo>
                  <a:pt x="21" y="51"/>
                  <a:pt x="18" y="52"/>
                  <a:pt x="17" y="50"/>
                </a:cubicBezTo>
                <a:cubicBezTo>
                  <a:pt x="16" y="46"/>
                  <a:pt x="16" y="42"/>
                  <a:pt x="16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6" y="44"/>
                  <a:pt x="8" y="50"/>
                  <a:pt x="12" y="55"/>
                </a:cubicBezTo>
                <a:cubicBezTo>
                  <a:pt x="15" y="58"/>
                  <a:pt x="10" y="61"/>
                  <a:pt x="8" y="58"/>
                </a:cubicBezTo>
                <a:cubicBezTo>
                  <a:pt x="3" y="52"/>
                  <a:pt x="0" y="44"/>
                  <a:pt x="0" y="36"/>
                </a:cubicBezTo>
                <a:cubicBezTo>
                  <a:pt x="0" y="26"/>
                  <a:pt x="4" y="17"/>
                  <a:pt x="10" y="10"/>
                </a:cubicBezTo>
                <a:cubicBezTo>
                  <a:pt x="16" y="4"/>
                  <a:pt x="25" y="0"/>
                  <a:pt x="35" y="0"/>
                </a:cubicBezTo>
                <a:close/>
                <a:moveTo>
                  <a:pt x="46" y="64"/>
                </a:moveTo>
                <a:cubicBezTo>
                  <a:pt x="46" y="64"/>
                  <a:pt x="46" y="64"/>
                  <a:pt x="46" y="64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3"/>
                  <a:pt x="45" y="74"/>
                  <a:pt x="43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27" y="74"/>
                  <a:pt x="27" y="74"/>
                  <a:pt x="27" y="74"/>
                </a:cubicBezTo>
                <a:cubicBezTo>
                  <a:pt x="26" y="74"/>
                  <a:pt x="24" y="73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cubicBezTo>
                  <a:pt x="15" y="64"/>
                  <a:pt x="13" y="63"/>
                  <a:pt x="13" y="61"/>
                </a:cubicBezTo>
                <a:cubicBezTo>
                  <a:pt x="13" y="61"/>
                  <a:pt x="14" y="60"/>
                  <a:pt x="14" y="60"/>
                </a:cubicBezTo>
                <a:cubicBezTo>
                  <a:pt x="33" y="41"/>
                  <a:pt x="33" y="41"/>
                  <a:pt x="33" y="41"/>
                </a:cubicBezTo>
                <a:cubicBezTo>
                  <a:pt x="34" y="40"/>
                  <a:pt x="36" y="40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56" y="60"/>
                  <a:pt x="56" y="60"/>
                  <a:pt x="56" y="60"/>
                </a:cubicBezTo>
                <a:cubicBezTo>
                  <a:pt x="57" y="61"/>
                  <a:pt x="57" y="62"/>
                  <a:pt x="56" y="63"/>
                </a:cubicBezTo>
                <a:cubicBezTo>
                  <a:pt x="56" y="64"/>
                  <a:pt x="55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46" y="64"/>
                  <a:pt x="46" y="64"/>
                  <a:pt x="46" y="64"/>
                </a:cubicBezTo>
                <a:close/>
                <a:moveTo>
                  <a:pt x="40" y="69"/>
                </a:moveTo>
                <a:cubicBezTo>
                  <a:pt x="40" y="69"/>
                  <a:pt x="40" y="69"/>
                  <a:pt x="40" y="69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60"/>
                  <a:pt x="42" y="59"/>
                  <a:pt x="43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35" y="46"/>
                  <a:pt x="35" y="46"/>
                  <a:pt x="35" y="46"/>
                </a:cubicBezTo>
                <a:cubicBezTo>
                  <a:pt x="23" y="59"/>
                  <a:pt x="23" y="59"/>
                  <a:pt x="23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9" y="59"/>
                  <a:pt x="30" y="60"/>
                  <a:pt x="30" y="61"/>
                </a:cubicBezTo>
                <a:cubicBezTo>
                  <a:pt x="30" y="69"/>
                  <a:pt x="30" y="69"/>
                  <a:pt x="30" y="69"/>
                </a:cubicBezTo>
                <a:cubicBezTo>
                  <a:pt x="40" y="69"/>
                  <a:pt x="40" y="69"/>
                  <a:pt x="40" y="69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4" y="15"/>
                  <a:pt x="53" y="15"/>
                  <a:pt x="51" y="16"/>
                </a:cubicBezTo>
                <a:cubicBezTo>
                  <a:pt x="53" y="21"/>
                  <a:pt x="55" y="27"/>
                  <a:pt x="55" y="34"/>
                </a:cubicBezTo>
                <a:cubicBezTo>
                  <a:pt x="65" y="34"/>
                  <a:pt x="65" y="34"/>
                  <a:pt x="65" y="34"/>
                </a:cubicBezTo>
                <a:cubicBezTo>
                  <a:pt x="65" y="26"/>
                  <a:pt x="61" y="19"/>
                  <a:pt x="56" y="14"/>
                </a:cubicBezTo>
                <a:close/>
                <a:moveTo>
                  <a:pt x="53" y="11"/>
                </a:moveTo>
                <a:cubicBezTo>
                  <a:pt x="53" y="11"/>
                  <a:pt x="53" y="11"/>
                  <a:pt x="53" y="11"/>
                </a:cubicBezTo>
                <a:cubicBezTo>
                  <a:pt x="51" y="10"/>
                  <a:pt x="49" y="9"/>
                  <a:pt x="47" y="8"/>
                </a:cubicBezTo>
                <a:cubicBezTo>
                  <a:pt x="48" y="9"/>
                  <a:pt x="49" y="10"/>
                  <a:pt x="49" y="12"/>
                </a:cubicBezTo>
                <a:cubicBezTo>
                  <a:pt x="50" y="12"/>
                  <a:pt x="50" y="13"/>
                  <a:pt x="50" y="13"/>
                </a:cubicBezTo>
                <a:cubicBezTo>
                  <a:pt x="51" y="13"/>
                  <a:pt x="52" y="12"/>
                  <a:pt x="53" y="11"/>
                </a:cubicBezTo>
                <a:close/>
                <a:moveTo>
                  <a:pt x="40" y="6"/>
                </a:move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8" y="6"/>
                  <a:pt x="37" y="6"/>
                </a:cubicBezTo>
                <a:cubicBezTo>
                  <a:pt x="37" y="17"/>
                  <a:pt x="37" y="17"/>
                  <a:pt x="37" y="17"/>
                </a:cubicBezTo>
                <a:cubicBezTo>
                  <a:pt x="40" y="17"/>
                  <a:pt x="43" y="16"/>
                  <a:pt x="46" y="15"/>
                </a:cubicBezTo>
                <a:cubicBezTo>
                  <a:pt x="46" y="15"/>
                  <a:pt x="47" y="15"/>
                  <a:pt x="47" y="15"/>
                </a:cubicBezTo>
                <a:cubicBezTo>
                  <a:pt x="47" y="14"/>
                  <a:pt x="47" y="14"/>
                  <a:pt x="46" y="13"/>
                </a:cubicBezTo>
                <a:cubicBezTo>
                  <a:pt x="45" y="10"/>
                  <a:pt x="42" y="7"/>
                  <a:pt x="40" y="6"/>
                </a:cubicBezTo>
                <a:close/>
                <a:moveTo>
                  <a:pt x="33" y="6"/>
                </a:moveTo>
                <a:cubicBezTo>
                  <a:pt x="33" y="6"/>
                  <a:pt x="33" y="6"/>
                  <a:pt x="33" y="6"/>
                </a:cubicBezTo>
                <a:cubicBezTo>
                  <a:pt x="32" y="6"/>
                  <a:pt x="31" y="6"/>
                  <a:pt x="30" y="6"/>
                </a:cubicBezTo>
                <a:cubicBezTo>
                  <a:pt x="28" y="7"/>
                  <a:pt x="26" y="10"/>
                  <a:pt x="24" y="13"/>
                </a:cubicBezTo>
                <a:cubicBezTo>
                  <a:pt x="24" y="14"/>
                  <a:pt x="23" y="14"/>
                  <a:pt x="23" y="15"/>
                </a:cubicBezTo>
                <a:cubicBezTo>
                  <a:pt x="23" y="15"/>
                  <a:pt x="24" y="15"/>
                  <a:pt x="24" y="15"/>
                </a:cubicBezTo>
                <a:cubicBezTo>
                  <a:pt x="27" y="16"/>
                  <a:pt x="30" y="17"/>
                  <a:pt x="33" y="17"/>
                </a:cubicBezTo>
                <a:cubicBezTo>
                  <a:pt x="33" y="6"/>
                  <a:pt x="33" y="6"/>
                  <a:pt x="33" y="6"/>
                </a:cubicBezTo>
                <a:close/>
                <a:moveTo>
                  <a:pt x="23" y="8"/>
                </a:moveTo>
                <a:cubicBezTo>
                  <a:pt x="23" y="8"/>
                  <a:pt x="23" y="8"/>
                  <a:pt x="23" y="8"/>
                </a:cubicBezTo>
                <a:cubicBezTo>
                  <a:pt x="21" y="9"/>
                  <a:pt x="19" y="10"/>
                  <a:pt x="17" y="11"/>
                </a:cubicBezTo>
                <a:cubicBezTo>
                  <a:pt x="18" y="12"/>
                  <a:pt x="19" y="13"/>
                  <a:pt x="20" y="13"/>
                </a:cubicBezTo>
                <a:cubicBezTo>
                  <a:pt x="20" y="13"/>
                  <a:pt x="21" y="12"/>
                  <a:pt x="21" y="12"/>
                </a:cubicBezTo>
                <a:cubicBezTo>
                  <a:pt x="22" y="10"/>
                  <a:pt x="23" y="9"/>
                  <a:pt x="23" y="8"/>
                </a:cubicBezTo>
                <a:close/>
                <a:moveTo>
                  <a:pt x="15" y="14"/>
                </a:moveTo>
                <a:cubicBezTo>
                  <a:pt x="15" y="14"/>
                  <a:pt x="15" y="14"/>
                  <a:pt x="15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9"/>
                  <a:pt x="6" y="26"/>
                  <a:pt x="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27"/>
                  <a:pt x="17" y="21"/>
                  <a:pt x="19" y="16"/>
                </a:cubicBezTo>
                <a:cubicBezTo>
                  <a:pt x="17" y="15"/>
                  <a:pt x="16" y="15"/>
                  <a:pt x="15" y="14"/>
                </a:cubicBezTo>
                <a:close/>
                <a:moveTo>
                  <a:pt x="48" y="18"/>
                </a:move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7" y="18"/>
                </a:cubicBezTo>
                <a:cubicBezTo>
                  <a:pt x="44" y="19"/>
                  <a:pt x="40" y="20"/>
                  <a:pt x="37" y="20"/>
                </a:cubicBezTo>
                <a:cubicBezTo>
                  <a:pt x="37" y="34"/>
                  <a:pt x="37" y="34"/>
                  <a:pt x="37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28"/>
                  <a:pt x="50" y="22"/>
                  <a:pt x="48" y="18"/>
                </a:cubicBezTo>
                <a:close/>
                <a:moveTo>
                  <a:pt x="33" y="20"/>
                </a:moveTo>
                <a:cubicBezTo>
                  <a:pt x="33" y="20"/>
                  <a:pt x="33" y="20"/>
                  <a:pt x="33" y="20"/>
                </a:cubicBezTo>
                <a:cubicBezTo>
                  <a:pt x="30" y="20"/>
                  <a:pt x="26" y="19"/>
                  <a:pt x="23" y="18"/>
                </a:cubicBezTo>
                <a:cubicBezTo>
                  <a:pt x="23" y="18"/>
                  <a:pt x="22" y="18"/>
                  <a:pt x="22" y="18"/>
                </a:cubicBezTo>
                <a:cubicBezTo>
                  <a:pt x="20" y="22"/>
                  <a:pt x="19" y="28"/>
                  <a:pt x="19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20"/>
                  <a:pt x="33" y="20"/>
                  <a:pt x="33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35" name="Freeform 196"/>
          <p:cNvSpPr/>
          <p:nvPr/>
        </p:nvSpPr>
        <p:spPr bwMode="auto">
          <a:xfrm>
            <a:off x="2683910" y="3251835"/>
            <a:ext cx="562610" cy="493395"/>
          </a:xfrm>
          <a:custGeom>
            <a:avLst/>
            <a:gdLst>
              <a:gd name="T0" fmla="*/ 57 w 81"/>
              <a:gd name="T1" fmla="*/ 69 h 71"/>
              <a:gd name="T2" fmla="*/ 39 w 81"/>
              <a:gd name="T3" fmla="*/ 55 h 71"/>
              <a:gd name="T4" fmla="*/ 37 w 81"/>
              <a:gd name="T5" fmla="*/ 48 h 71"/>
              <a:gd name="T6" fmla="*/ 44 w 81"/>
              <a:gd name="T7" fmla="*/ 36 h 71"/>
              <a:gd name="T8" fmla="*/ 45 w 81"/>
              <a:gd name="T9" fmla="*/ 36 h 71"/>
              <a:gd name="T10" fmla="*/ 46 w 81"/>
              <a:gd name="T11" fmla="*/ 30 h 71"/>
              <a:gd name="T12" fmla="*/ 46 w 81"/>
              <a:gd name="T13" fmla="*/ 27 h 71"/>
              <a:gd name="T14" fmla="*/ 47 w 81"/>
              <a:gd name="T15" fmla="*/ 18 h 71"/>
              <a:gd name="T16" fmla="*/ 38 w 81"/>
              <a:gd name="T17" fmla="*/ 9 h 71"/>
              <a:gd name="T18" fmla="*/ 29 w 81"/>
              <a:gd name="T19" fmla="*/ 6 h 71"/>
              <a:gd name="T20" fmla="*/ 16 w 81"/>
              <a:gd name="T21" fmla="*/ 14 h 71"/>
              <a:gd name="T22" fmla="*/ 16 w 81"/>
              <a:gd name="T23" fmla="*/ 27 h 71"/>
              <a:gd name="T24" fmla="*/ 16 w 81"/>
              <a:gd name="T25" fmla="*/ 30 h 71"/>
              <a:gd name="T26" fmla="*/ 16 w 81"/>
              <a:gd name="T27" fmla="*/ 33 h 71"/>
              <a:gd name="T28" fmla="*/ 18 w 81"/>
              <a:gd name="T29" fmla="*/ 36 h 71"/>
              <a:gd name="T30" fmla="*/ 24 w 81"/>
              <a:gd name="T31" fmla="*/ 46 h 71"/>
              <a:gd name="T32" fmla="*/ 26 w 81"/>
              <a:gd name="T33" fmla="*/ 50 h 71"/>
              <a:gd name="T34" fmla="*/ 9 w 81"/>
              <a:gd name="T35" fmla="*/ 61 h 71"/>
              <a:gd name="T36" fmla="*/ 0 w 81"/>
              <a:gd name="T37" fmla="*/ 69 h 71"/>
              <a:gd name="T38" fmla="*/ 20 w 81"/>
              <a:gd name="T39" fmla="*/ 51 h 71"/>
              <a:gd name="T40" fmla="*/ 14 w 81"/>
              <a:gd name="T41" fmla="*/ 40 h 71"/>
              <a:gd name="T42" fmla="*/ 14 w 81"/>
              <a:gd name="T43" fmla="*/ 40 h 71"/>
              <a:gd name="T44" fmla="*/ 10 w 81"/>
              <a:gd name="T45" fmla="*/ 21 h 71"/>
              <a:gd name="T46" fmla="*/ 29 w 81"/>
              <a:gd name="T47" fmla="*/ 0 h 71"/>
              <a:gd name="T48" fmla="*/ 48 w 81"/>
              <a:gd name="T49" fmla="*/ 8 h 71"/>
              <a:gd name="T50" fmla="*/ 56 w 81"/>
              <a:gd name="T51" fmla="*/ 12 h 71"/>
              <a:gd name="T52" fmla="*/ 73 w 81"/>
              <a:gd name="T53" fmla="*/ 26 h 71"/>
              <a:gd name="T54" fmla="*/ 73 w 81"/>
              <a:gd name="T55" fmla="*/ 41 h 71"/>
              <a:gd name="T56" fmla="*/ 65 w 81"/>
              <a:gd name="T57" fmla="*/ 53 h 71"/>
              <a:gd name="T58" fmla="*/ 77 w 81"/>
              <a:gd name="T59" fmla="*/ 59 h 71"/>
              <a:gd name="T60" fmla="*/ 76 w 81"/>
              <a:gd name="T61" fmla="*/ 69 h 71"/>
              <a:gd name="T62" fmla="*/ 66 w 81"/>
              <a:gd name="T63" fmla="*/ 59 h 71"/>
              <a:gd name="T64" fmla="*/ 61 w 81"/>
              <a:gd name="T65" fmla="*/ 50 h 71"/>
              <a:gd name="T66" fmla="*/ 66 w 81"/>
              <a:gd name="T67" fmla="*/ 41 h 71"/>
              <a:gd name="T68" fmla="*/ 67 w 81"/>
              <a:gd name="T69" fmla="*/ 39 h 71"/>
              <a:gd name="T70" fmla="*/ 67 w 81"/>
              <a:gd name="T71" fmla="*/ 31 h 71"/>
              <a:gd name="T72" fmla="*/ 63 w 81"/>
              <a:gd name="T73" fmla="*/ 20 h 71"/>
              <a:gd name="T74" fmla="*/ 59 w 81"/>
              <a:gd name="T75" fmla="*/ 18 h 71"/>
              <a:gd name="T76" fmla="*/ 55 w 81"/>
              <a:gd name="T77" fmla="*/ 17 h 71"/>
              <a:gd name="T78" fmla="*/ 52 w 81"/>
              <a:gd name="T79" fmla="*/ 17 h 71"/>
              <a:gd name="T80" fmla="*/ 48 w 81"/>
              <a:gd name="T81" fmla="*/ 40 h 71"/>
              <a:gd name="T82" fmla="*/ 48 w 81"/>
              <a:gd name="T83" fmla="*/ 40 h 71"/>
              <a:gd name="T84" fmla="*/ 42 w 81"/>
              <a:gd name="T85" fmla="*/ 50 h 71"/>
              <a:gd name="T86" fmla="*/ 43 w 81"/>
              <a:gd name="T87" fmla="*/ 51 h 71"/>
              <a:gd name="T88" fmla="*/ 62 w 81"/>
              <a:gd name="T89" fmla="*/ 6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" h="71">
                <a:moveTo>
                  <a:pt x="62" y="69"/>
                </a:moveTo>
                <a:cubicBezTo>
                  <a:pt x="62" y="70"/>
                  <a:pt x="61" y="71"/>
                  <a:pt x="59" y="71"/>
                </a:cubicBezTo>
                <a:cubicBezTo>
                  <a:pt x="58" y="71"/>
                  <a:pt x="57" y="70"/>
                  <a:pt x="57" y="69"/>
                </a:cubicBezTo>
                <a:cubicBezTo>
                  <a:pt x="57" y="65"/>
                  <a:pt x="55" y="63"/>
                  <a:pt x="53" y="61"/>
                </a:cubicBezTo>
                <a:cubicBezTo>
                  <a:pt x="50" y="58"/>
                  <a:pt x="46" y="57"/>
                  <a:pt x="44" y="57"/>
                </a:cubicBezTo>
                <a:cubicBezTo>
                  <a:pt x="42" y="57"/>
                  <a:pt x="40" y="56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8" y="53"/>
                  <a:pt x="37" y="52"/>
                  <a:pt x="37" y="50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47"/>
                  <a:pt x="38" y="46"/>
                  <a:pt x="38" y="46"/>
                </a:cubicBezTo>
                <a:cubicBezTo>
                  <a:pt x="40" y="45"/>
                  <a:pt x="41" y="42"/>
                  <a:pt x="42" y="40"/>
                </a:cubicBezTo>
                <a:cubicBezTo>
                  <a:pt x="43" y="39"/>
                  <a:pt x="43" y="37"/>
                  <a:pt x="44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4"/>
                  <a:pt x="47" y="33"/>
                </a:cubicBezTo>
                <a:cubicBezTo>
                  <a:pt x="47" y="32"/>
                  <a:pt x="47" y="31"/>
                  <a:pt x="47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29"/>
                  <a:pt x="46" y="28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5"/>
                  <a:pt x="47" y="23"/>
                  <a:pt x="47" y="22"/>
                </a:cubicBezTo>
                <a:cubicBezTo>
                  <a:pt x="47" y="20"/>
                  <a:pt x="47" y="19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6" y="13"/>
                  <a:pt x="44" y="11"/>
                </a:cubicBezTo>
                <a:cubicBezTo>
                  <a:pt x="43" y="10"/>
                  <a:pt x="42" y="9"/>
                  <a:pt x="41" y="10"/>
                </a:cubicBezTo>
                <a:cubicBezTo>
                  <a:pt x="40" y="10"/>
                  <a:pt x="39" y="10"/>
                  <a:pt x="38" y="9"/>
                </a:cubicBezTo>
                <a:cubicBezTo>
                  <a:pt x="37" y="9"/>
                  <a:pt x="37" y="8"/>
                  <a:pt x="36" y="7"/>
                </a:cubicBezTo>
                <a:cubicBezTo>
                  <a:pt x="36" y="7"/>
                  <a:pt x="35" y="6"/>
                  <a:pt x="34" y="6"/>
                </a:cubicBezTo>
                <a:cubicBezTo>
                  <a:pt x="32" y="6"/>
                  <a:pt x="30" y="6"/>
                  <a:pt x="29" y="6"/>
                </a:cubicBezTo>
                <a:cubicBezTo>
                  <a:pt x="26" y="6"/>
                  <a:pt x="23" y="7"/>
                  <a:pt x="21" y="8"/>
                </a:cubicBezTo>
                <a:cubicBezTo>
                  <a:pt x="19" y="9"/>
                  <a:pt x="17" y="11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5" y="16"/>
                  <a:pt x="15" y="19"/>
                  <a:pt x="15" y="21"/>
                </a:cubicBezTo>
                <a:cubicBezTo>
                  <a:pt x="15" y="23"/>
                  <a:pt x="15" y="25"/>
                  <a:pt x="16" y="27"/>
                </a:cubicBezTo>
                <a:cubicBezTo>
                  <a:pt x="16" y="27"/>
                  <a:pt x="16" y="28"/>
                  <a:pt x="16" y="28"/>
                </a:cubicBezTo>
                <a:cubicBezTo>
                  <a:pt x="16" y="29"/>
                  <a:pt x="16" y="29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5" y="31"/>
                  <a:pt x="15" y="32"/>
                  <a:pt x="16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4"/>
                  <a:pt x="17" y="35"/>
                  <a:pt x="18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19" y="37"/>
                  <a:pt x="20" y="39"/>
                  <a:pt x="20" y="40"/>
                </a:cubicBezTo>
                <a:cubicBezTo>
                  <a:pt x="21" y="42"/>
                  <a:pt x="22" y="45"/>
                  <a:pt x="24" y="46"/>
                </a:cubicBezTo>
                <a:cubicBezTo>
                  <a:pt x="25" y="47"/>
                  <a:pt x="26" y="48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2"/>
                  <a:pt x="25" y="53"/>
                  <a:pt x="23" y="55"/>
                </a:cubicBezTo>
                <a:cubicBezTo>
                  <a:pt x="22" y="56"/>
                  <a:pt x="20" y="57"/>
                  <a:pt x="18" y="57"/>
                </a:cubicBezTo>
                <a:cubicBezTo>
                  <a:pt x="16" y="57"/>
                  <a:pt x="12" y="58"/>
                  <a:pt x="9" y="61"/>
                </a:cubicBezTo>
                <a:cubicBezTo>
                  <a:pt x="7" y="63"/>
                  <a:pt x="6" y="65"/>
                  <a:pt x="6" y="69"/>
                </a:cubicBezTo>
                <a:cubicBezTo>
                  <a:pt x="6" y="70"/>
                  <a:pt x="5" y="71"/>
                  <a:pt x="3" y="71"/>
                </a:cubicBezTo>
                <a:cubicBezTo>
                  <a:pt x="2" y="71"/>
                  <a:pt x="0" y="70"/>
                  <a:pt x="0" y="69"/>
                </a:cubicBezTo>
                <a:cubicBezTo>
                  <a:pt x="0" y="64"/>
                  <a:pt x="3" y="60"/>
                  <a:pt x="5" y="57"/>
                </a:cubicBezTo>
                <a:cubicBezTo>
                  <a:pt x="9" y="53"/>
                  <a:pt x="15" y="52"/>
                  <a:pt x="18" y="51"/>
                </a:cubicBezTo>
                <a:cubicBezTo>
                  <a:pt x="19" y="51"/>
                  <a:pt x="19" y="51"/>
                  <a:pt x="20" y="51"/>
                </a:cubicBezTo>
                <a:cubicBezTo>
                  <a:pt x="20" y="51"/>
                  <a:pt x="20" y="50"/>
                  <a:pt x="20" y="50"/>
                </a:cubicBezTo>
                <a:cubicBezTo>
                  <a:pt x="17" y="48"/>
                  <a:pt x="16" y="45"/>
                  <a:pt x="15" y="42"/>
                </a:cubicBezTo>
                <a:cubicBezTo>
                  <a:pt x="15" y="41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1" y="37"/>
                  <a:pt x="8" y="32"/>
                  <a:pt x="11" y="28"/>
                </a:cubicBezTo>
                <a:cubicBezTo>
                  <a:pt x="10" y="26"/>
                  <a:pt x="10" y="23"/>
                  <a:pt x="10" y="21"/>
                </a:cubicBezTo>
                <a:cubicBezTo>
                  <a:pt x="10" y="18"/>
                  <a:pt x="10" y="15"/>
                  <a:pt x="11" y="12"/>
                </a:cubicBezTo>
                <a:cubicBezTo>
                  <a:pt x="12" y="8"/>
                  <a:pt x="15" y="6"/>
                  <a:pt x="18" y="4"/>
                </a:cubicBezTo>
                <a:cubicBezTo>
                  <a:pt x="21" y="2"/>
                  <a:pt x="24" y="1"/>
                  <a:pt x="29" y="0"/>
                </a:cubicBezTo>
                <a:cubicBezTo>
                  <a:pt x="30" y="0"/>
                  <a:pt x="32" y="0"/>
                  <a:pt x="35" y="1"/>
                </a:cubicBezTo>
                <a:cubicBezTo>
                  <a:pt x="37" y="1"/>
                  <a:pt x="39" y="2"/>
                  <a:pt x="41" y="4"/>
                </a:cubicBezTo>
                <a:cubicBezTo>
                  <a:pt x="43" y="4"/>
                  <a:pt x="46" y="5"/>
                  <a:pt x="48" y="8"/>
                </a:cubicBezTo>
                <a:cubicBezTo>
                  <a:pt x="49" y="9"/>
                  <a:pt x="50" y="10"/>
                  <a:pt x="50" y="11"/>
                </a:cubicBezTo>
                <a:cubicBezTo>
                  <a:pt x="52" y="11"/>
                  <a:pt x="54" y="11"/>
                  <a:pt x="56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9" y="12"/>
                  <a:pt x="62" y="13"/>
                  <a:pt x="63" y="15"/>
                </a:cubicBezTo>
                <a:cubicBezTo>
                  <a:pt x="65" y="15"/>
                  <a:pt x="68" y="16"/>
                  <a:pt x="69" y="18"/>
                </a:cubicBezTo>
                <a:cubicBezTo>
                  <a:pt x="71" y="21"/>
                  <a:pt x="73" y="24"/>
                  <a:pt x="73" y="26"/>
                </a:cubicBezTo>
                <a:cubicBezTo>
                  <a:pt x="73" y="28"/>
                  <a:pt x="73" y="30"/>
                  <a:pt x="73" y="32"/>
                </a:cubicBezTo>
                <a:cubicBezTo>
                  <a:pt x="72" y="33"/>
                  <a:pt x="72" y="34"/>
                  <a:pt x="72" y="34"/>
                </a:cubicBezTo>
                <a:cubicBezTo>
                  <a:pt x="73" y="36"/>
                  <a:pt x="73" y="39"/>
                  <a:pt x="73" y="41"/>
                </a:cubicBezTo>
                <a:cubicBezTo>
                  <a:pt x="72" y="43"/>
                  <a:pt x="71" y="44"/>
                  <a:pt x="69" y="45"/>
                </a:cubicBezTo>
                <a:cubicBezTo>
                  <a:pt x="69" y="46"/>
                  <a:pt x="69" y="47"/>
                  <a:pt x="69" y="47"/>
                </a:cubicBezTo>
                <a:cubicBezTo>
                  <a:pt x="68" y="49"/>
                  <a:pt x="67" y="51"/>
                  <a:pt x="65" y="53"/>
                </a:cubicBezTo>
                <a:cubicBezTo>
                  <a:pt x="65" y="53"/>
                  <a:pt x="65" y="54"/>
                  <a:pt x="65" y="54"/>
                </a:cubicBezTo>
                <a:cubicBezTo>
                  <a:pt x="65" y="54"/>
                  <a:pt x="66" y="54"/>
                  <a:pt x="66" y="54"/>
                </a:cubicBezTo>
                <a:cubicBezTo>
                  <a:pt x="69" y="54"/>
                  <a:pt x="74" y="56"/>
                  <a:pt x="77" y="59"/>
                </a:cubicBezTo>
                <a:cubicBezTo>
                  <a:pt x="79" y="61"/>
                  <a:pt x="81" y="64"/>
                  <a:pt x="81" y="69"/>
                </a:cubicBezTo>
                <a:cubicBezTo>
                  <a:pt x="81" y="70"/>
                  <a:pt x="80" y="71"/>
                  <a:pt x="78" y="71"/>
                </a:cubicBezTo>
                <a:cubicBezTo>
                  <a:pt x="77" y="71"/>
                  <a:pt x="76" y="70"/>
                  <a:pt x="76" y="69"/>
                </a:cubicBezTo>
                <a:cubicBezTo>
                  <a:pt x="76" y="66"/>
                  <a:pt x="74" y="64"/>
                  <a:pt x="73" y="63"/>
                </a:cubicBezTo>
                <a:cubicBezTo>
                  <a:pt x="71" y="61"/>
                  <a:pt x="68" y="60"/>
                  <a:pt x="66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64" y="59"/>
                  <a:pt x="62" y="58"/>
                  <a:pt x="61" y="57"/>
                </a:cubicBezTo>
                <a:cubicBezTo>
                  <a:pt x="60" y="56"/>
                  <a:pt x="59" y="54"/>
                  <a:pt x="59" y="52"/>
                </a:cubicBezTo>
                <a:cubicBezTo>
                  <a:pt x="59" y="51"/>
                  <a:pt x="60" y="50"/>
                  <a:pt x="61" y="50"/>
                </a:cubicBezTo>
                <a:cubicBezTo>
                  <a:pt x="62" y="49"/>
                  <a:pt x="63" y="47"/>
                  <a:pt x="64" y="45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4"/>
                  <a:pt x="65" y="42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7" y="40"/>
                  <a:pt x="67" y="39"/>
                </a:cubicBezTo>
                <a:cubicBezTo>
                  <a:pt x="68" y="38"/>
                  <a:pt x="68" y="38"/>
                  <a:pt x="67" y="37"/>
                </a:cubicBezTo>
                <a:cubicBezTo>
                  <a:pt x="67" y="37"/>
                  <a:pt x="67" y="36"/>
                  <a:pt x="67" y="35"/>
                </a:cubicBezTo>
                <a:cubicBezTo>
                  <a:pt x="67" y="34"/>
                  <a:pt x="67" y="32"/>
                  <a:pt x="67" y="31"/>
                </a:cubicBezTo>
                <a:cubicBezTo>
                  <a:pt x="68" y="30"/>
                  <a:pt x="68" y="28"/>
                  <a:pt x="68" y="27"/>
                </a:cubicBezTo>
                <a:cubicBezTo>
                  <a:pt x="67" y="26"/>
                  <a:pt x="67" y="23"/>
                  <a:pt x="65" y="22"/>
                </a:cubicBezTo>
                <a:cubicBezTo>
                  <a:pt x="64" y="21"/>
                  <a:pt x="64" y="20"/>
                  <a:pt x="63" y="20"/>
                </a:cubicBezTo>
                <a:cubicBezTo>
                  <a:pt x="62" y="21"/>
                  <a:pt x="62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0" y="20"/>
                  <a:pt x="59" y="19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8" y="18"/>
                  <a:pt x="57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3" y="19"/>
                  <a:pt x="53" y="21"/>
                  <a:pt x="52" y="23"/>
                </a:cubicBezTo>
                <a:cubicBezTo>
                  <a:pt x="52" y="24"/>
                  <a:pt x="52" y="26"/>
                  <a:pt x="51" y="27"/>
                </a:cubicBezTo>
                <a:cubicBezTo>
                  <a:pt x="54" y="32"/>
                  <a:pt x="51" y="37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7" y="41"/>
                  <a:pt x="47" y="42"/>
                </a:cubicBezTo>
                <a:cubicBezTo>
                  <a:pt x="46" y="45"/>
                  <a:pt x="45" y="48"/>
                  <a:pt x="42" y="50"/>
                </a:cubicBezTo>
                <a:cubicBezTo>
                  <a:pt x="42" y="50"/>
                  <a:pt x="43" y="5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4" y="51"/>
                  <a:pt x="45" y="51"/>
                </a:cubicBezTo>
                <a:cubicBezTo>
                  <a:pt x="48" y="52"/>
                  <a:pt x="53" y="53"/>
                  <a:pt x="57" y="57"/>
                </a:cubicBezTo>
                <a:cubicBezTo>
                  <a:pt x="60" y="60"/>
                  <a:pt x="62" y="64"/>
                  <a:pt x="62" y="6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54" name="Freeform 24"/>
          <p:cNvSpPr>
            <a:spLocks noEditPoints="1"/>
          </p:cNvSpPr>
          <p:nvPr/>
        </p:nvSpPr>
        <p:spPr bwMode="auto">
          <a:xfrm>
            <a:off x="836695" y="3199130"/>
            <a:ext cx="466090" cy="545465"/>
          </a:xfrm>
          <a:custGeom>
            <a:avLst/>
            <a:gdLst>
              <a:gd name="T0" fmla="*/ 12 w 60"/>
              <a:gd name="T1" fmla="*/ 42 h 70"/>
              <a:gd name="T2" fmla="*/ 17 w 60"/>
              <a:gd name="T3" fmla="*/ 42 h 70"/>
              <a:gd name="T4" fmla="*/ 14 w 60"/>
              <a:gd name="T5" fmla="*/ 50 h 70"/>
              <a:gd name="T6" fmla="*/ 12 w 60"/>
              <a:gd name="T7" fmla="*/ 53 h 70"/>
              <a:gd name="T8" fmla="*/ 17 w 60"/>
              <a:gd name="T9" fmla="*/ 53 h 70"/>
              <a:gd name="T10" fmla="*/ 14 w 60"/>
              <a:gd name="T11" fmla="*/ 28 h 70"/>
              <a:gd name="T12" fmla="*/ 12 w 60"/>
              <a:gd name="T13" fmla="*/ 31 h 70"/>
              <a:gd name="T14" fmla="*/ 17 w 60"/>
              <a:gd name="T15" fmla="*/ 31 h 70"/>
              <a:gd name="T16" fmla="*/ 57 w 60"/>
              <a:gd name="T17" fmla="*/ 11 h 70"/>
              <a:gd name="T18" fmla="*/ 50 w 60"/>
              <a:gd name="T19" fmla="*/ 11 h 70"/>
              <a:gd name="T20" fmla="*/ 48 w 60"/>
              <a:gd name="T21" fmla="*/ 8 h 70"/>
              <a:gd name="T22" fmla="*/ 37 w 60"/>
              <a:gd name="T23" fmla="*/ 3 h 70"/>
              <a:gd name="T24" fmla="*/ 22 w 60"/>
              <a:gd name="T25" fmla="*/ 3 h 70"/>
              <a:gd name="T26" fmla="*/ 11 w 60"/>
              <a:gd name="T27" fmla="*/ 8 h 70"/>
              <a:gd name="T28" fmla="*/ 10 w 60"/>
              <a:gd name="T29" fmla="*/ 11 h 70"/>
              <a:gd name="T30" fmla="*/ 0 w 60"/>
              <a:gd name="T31" fmla="*/ 14 h 70"/>
              <a:gd name="T32" fmla="*/ 2 w 60"/>
              <a:gd name="T33" fmla="*/ 70 h 70"/>
              <a:gd name="T34" fmla="*/ 60 w 60"/>
              <a:gd name="T35" fmla="*/ 68 h 70"/>
              <a:gd name="T36" fmla="*/ 57 w 60"/>
              <a:gd name="T37" fmla="*/ 11 h 70"/>
              <a:gd name="T38" fmla="*/ 25 w 60"/>
              <a:gd name="T39" fmla="*/ 6 h 70"/>
              <a:gd name="T40" fmla="*/ 35 w 60"/>
              <a:gd name="T41" fmla="*/ 6 h 70"/>
              <a:gd name="T42" fmla="*/ 23 w 60"/>
              <a:gd name="T43" fmla="*/ 8 h 70"/>
              <a:gd name="T44" fmla="*/ 13 w 60"/>
              <a:gd name="T45" fmla="*/ 11 h 70"/>
              <a:gd name="T46" fmla="*/ 47 w 60"/>
              <a:gd name="T47" fmla="*/ 11 h 70"/>
              <a:gd name="T48" fmla="*/ 13 w 60"/>
              <a:gd name="T49" fmla="*/ 16 h 70"/>
              <a:gd name="T50" fmla="*/ 54 w 60"/>
              <a:gd name="T51" fmla="*/ 65 h 70"/>
              <a:gd name="T52" fmla="*/ 5 w 60"/>
              <a:gd name="T53" fmla="*/ 65 h 70"/>
              <a:gd name="T54" fmla="*/ 10 w 60"/>
              <a:gd name="T55" fmla="*/ 17 h 70"/>
              <a:gd name="T56" fmla="*/ 11 w 60"/>
              <a:gd name="T57" fmla="*/ 20 h 70"/>
              <a:gd name="T58" fmla="*/ 50 w 60"/>
              <a:gd name="T59" fmla="*/ 18 h 70"/>
              <a:gd name="T60" fmla="*/ 54 w 60"/>
              <a:gd name="T61" fmla="*/ 17 h 70"/>
              <a:gd name="T62" fmla="*/ 45 w 60"/>
              <a:gd name="T63" fmla="*/ 29 h 70"/>
              <a:gd name="T64" fmla="*/ 22 w 60"/>
              <a:gd name="T65" fmla="*/ 29 h 70"/>
              <a:gd name="T66" fmla="*/ 22 w 60"/>
              <a:gd name="T67" fmla="*/ 32 h 70"/>
              <a:gd name="T68" fmla="*/ 46 w 60"/>
              <a:gd name="T69" fmla="*/ 31 h 70"/>
              <a:gd name="T70" fmla="*/ 45 w 60"/>
              <a:gd name="T71" fmla="*/ 51 h 70"/>
              <a:gd name="T72" fmla="*/ 22 w 60"/>
              <a:gd name="T73" fmla="*/ 51 h 70"/>
              <a:gd name="T74" fmla="*/ 22 w 60"/>
              <a:gd name="T75" fmla="*/ 54 h 70"/>
              <a:gd name="T76" fmla="*/ 46 w 60"/>
              <a:gd name="T77" fmla="*/ 53 h 70"/>
              <a:gd name="T78" fmla="*/ 45 w 60"/>
              <a:gd name="T79" fmla="*/ 40 h 70"/>
              <a:gd name="T80" fmla="*/ 22 w 60"/>
              <a:gd name="T81" fmla="*/ 40 h 70"/>
              <a:gd name="T82" fmla="*/ 22 w 60"/>
              <a:gd name="T83" fmla="*/ 43 h 70"/>
              <a:gd name="T84" fmla="*/ 46 w 60"/>
              <a:gd name="T85" fmla="*/ 4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" h="70">
                <a:moveTo>
                  <a:pt x="14" y="39"/>
                </a:moveTo>
                <a:cubicBezTo>
                  <a:pt x="13" y="39"/>
                  <a:pt x="12" y="40"/>
                  <a:pt x="12" y="42"/>
                </a:cubicBezTo>
                <a:cubicBezTo>
                  <a:pt x="12" y="43"/>
                  <a:pt x="13" y="44"/>
                  <a:pt x="14" y="44"/>
                </a:cubicBezTo>
                <a:cubicBezTo>
                  <a:pt x="16" y="44"/>
                  <a:pt x="17" y="43"/>
                  <a:pt x="17" y="42"/>
                </a:cubicBezTo>
                <a:cubicBezTo>
                  <a:pt x="17" y="40"/>
                  <a:pt x="16" y="39"/>
                  <a:pt x="14" y="39"/>
                </a:cubicBezTo>
                <a:close/>
                <a:moveTo>
                  <a:pt x="14" y="50"/>
                </a:moveTo>
                <a:cubicBezTo>
                  <a:pt x="14" y="50"/>
                  <a:pt x="14" y="50"/>
                  <a:pt x="14" y="50"/>
                </a:cubicBezTo>
                <a:cubicBezTo>
                  <a:pt x="13" y="50"/>
                  <a:pt x="12" y="51"/>
                  <a:pt x="12" y="53"/>
                </a:cubicBezTo>
                <a:cubicBezTo>
                  <a:pt x="12" y="54"/>
                  <a:pt x="13" y="55"/>
                  <a:pt x="14" y="55"/>
                </a:cubicBezTo>
                <a:cubicBezTo>
                  <a:pt x="16" y="55"/>
                  <a:pt x="17" y="54"/>
                  <a:pt x="17" y="53"/>
                </a:cubicBezTo>
                <a:cubicBezTo>
                  <a:pt x="17" y="51"/>
                  <a:pt x="16" y="50"/>
                  <a:pt x="14" y="50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3" y="28"/>
                  <a:pt x="12" y="29"/>
                  <a:pt x="12" y="31"/>
                </a:cubicBezTo>
                <a:cubicBezTo>
                  <a:pt x="12" y="32"/>
                  <a:pt x="13" y="33"/>
                  <a:pt x="14" y="33"/>
                </a:cubicBezTo>
                <a:cubicBezTo>
                  <a:pt x="16" y="33"/>
                  <a:pt x="17" y="32"/>
                  <a:pt x="17" y="31"/>
                </a:cubicBezTo>
                <a:cubicBezTo>
                  <a:pt x="17" y="29"/>
                  <a:pt x="16" y="28"/>
                  <a:pt x="14" y="28"/>
                </a:cubicBezTo>
                <a:close/>
                <a:moveTo>
                  <a:pt x="57" y="11"/>
                </a:moveTo>
                <a:cubicBezTo>
                  <a:pt x="57" y="11"/>
                  <a:pt x="57" y="11"/>
                  <a:pt x="57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9"/>
                  <a:pt x="49" y="8"/>
                  <a:pt x="48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39" y="6"/>
                  <a:pt x="38" y="5"/>
                  <a:pt x="37" y="3"/>
                </a:cubicBezTo>
                <a:cubicBezTo>
                  <a:pt x="35" y="2"/>
                  <a:pt x="32" y="0"/>
                  <a:pt x="30" y="0"/>
                </a:cubicBezTo>
                <a:cubicBezTo>
                  <a:pt x="27" y="0"/>
                  <a:pt x="24" y="2"/>
                  <a:pt x="22" y="3"/>
                </a:cubicBezTo>
                <a:cubicBezTo>
                  <a:pt x="21" y="5"/>
                  <a:pt x="20" y="6"/>
                  <a:pt x="2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10" y="9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1" y="70"/>
                  <a:pt x="2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8" y="70"/>
                  <a:pt x="60" y="69"/>
                  <a:pt x="60" y="68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2"/>
                  <a:pt x="58" y="11"/>
                  <a:pt x="57" y="11"/>
                </a:cubicBezTo>
                <a:close/>
                <a:moveTo>
                  <a:pt x="25" y="6"/>
                </a:moveTo>
                <a:cubicBezTo>
                  <a:pt x="25" y="6"/>
                  <a:pt x="25" y="6"/>
                  <a:pt x="25" y="6"/>
                </a:cubicBezTo>
                <a:cubicBezTo>
                  <a:pt x="26" y="4"/>
                  <a:pt x="28" y="4"/>
                  <a:pt x="30" y="4"/>
                </a:cubicBezTo>
                <a:cubicBezTo>
                  <a:pt x="32" y="4"/>
                  <a:pt x="33" y="4"/>
                  <a:pt x="35" y="6"/>
                </a:cubicBezTo>
                <a:cubicBezTo>
                  <a:pt x="35" y="6"/>
                  <a:pt x="36" y="7"/>
                  <a:pt x="36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7"/>
                  <a:pt x="24" y="6"/>
                  <a:pt x="25" y="6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6"/>
                  <a:pt x="47" y="16"/>
                  <a:pt x="47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54" y="65"/>
                </a:moveTo>
                <a:cubicBezTo>
                  <a:pt x="54" y="65"/>
                  <a:pt x="54" y="65"/>
                  <a:pt x="5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17"/>
                  <a:pt x="5" y="17"/>
                  <a:pt x="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9"/>
                  <a:pt x="10" y="20"/>
                  <a:pt x="11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20"/>
                  <a:pt x="50" y="19"/>
                  <a:pt x="50" y="18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65"/>
                  <a:pt x="54" y="65"/>
                  <a:pt x="54" y="65"/>
                </a:cubicBezTo>
                <a:close/>
                <a:moveTo>
                  <a:pt x="45" y="29"/>
                </a:moveTo>
                <a:cubicBezTo>
                  <a:pt x="45" y="29"/>
                  <a:pt x="45" y="29"/>
                  <a:pt x="45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0" y="30"/>
                  <a:pt x="20" y="31"/>
                </a:cubicBezTo>
                <a:cubicBezTo>
                  <a:pt x="20" y="31"/>
                  <a:pt x="21" y="32"/>
                  <a:pt x="22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2"/>
                  <a:pt x="46" y="31"/>
                  <a:pt x="46" y="31"/>
                </a:cubicBezTo>
                <a:cubicBezTo>
                  <a:pt x="46" y="30"/>
                  <a:pt x="46" y="29"/>
                  <a:pt x="45" y="29"/>
                </a:cubicBezTo>
                <a:close/>
                <a:moveTo>
                  <a:pt x="45" y="51"/>
                </a:moveTo>
                <a:cubicBezTo>
                  <a:pt x="45" y="51"/>
                  <a:pt x="45" y="51"/>
                  <a:pt x="45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1"/>
                  <a:pt x="20" y="52"/>
                  <a:pt x="20" y="53"/>
                </a:cubicBezTo>
                <a:cubicBezTo>
                  <a:pt x="20" y="54"/>
                  <a:pt x="21" y="54"/>
                  <a:pt x="22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6" y="54"/>
                  <a:pt x="46" y="54"/>
                  <a:pt x="46" y="53"/>
                </a:cubicBezTo>
                <a:cubicBezTo>
                  <a:pt x="46" y="52"/>
                  <a:pt x="46" y="51"/>
                  <a:pt x="45" y="51"/>
                </a:cubicBezTo>
                <a:close/>
                <a:moveTo>
                  <a:pt x="45" y="40"/>
                </a:moveTo>
                <a:cubicBezTo>
                  <a:pt x="45" y="40"/>
                  <a:pt x="45" y="40"/>
                  <a:pt x="45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3"/>
                  <a:pt x="21" y="43"/>
                  <a:pt x="22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43"/>
                  <a:pt x="46" y="43"/>
                  <a:pt x="46" y="42"/>
                </a:cubicBezTo>
                <a:cubicBezTo>
                  <a:pt x="46" y="41"/>
                  <a:pt x="46" y="40"/>
                  <a:pt x="45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48" name="Freeform 18"/>
          <p:cNvSpPr>
            <a:spLocks noEditPoints="1"/>
          </p:cNvSpPr>
          <p:nvPr/>
        </p:nvSpPr>
        <p:spPr bwMode="auto">
          <a:xfrm>
            <a:off x="8407166" y="3260725"/>
            <a:ext cx="483235" cy="486410"/>
          </a:xfrm>
          <a:custGeom>
            <a:avLst/>
            <a:gdLst>
              <a:gd name="T0" fmla="*/ 62 w 69"/>
              <a:gd name="T1" fmla="*/ 20 h 69"/>
              <a:gd name="T2" fmla="*/ 62 w 69"/>
              <a:gd name="T3" fmla="*/ 29 h 69"/>
              <a:gd name="T4" fmla="*/ 62 w 69"/>
              <a:gd name="T5" fmla="*/ 41 h 69"/>
              <a:gd name="T6" fmla="*/ 50 w 69"/>
              <a:gd name="T7" fmla="*/ 59 h 69"/>
              <a:gd name="T8" fmla="*/ 40 w 69"/>
              <a:gd name="T9" fmla="*/ 63 h 69"/>
              <a:gd name="T10" fmla="*/ 28 w 69"/>
              <a:gd name="T11" fmla="*/ 63 h 69"/>
              <a:gd name="T12" fmla="*/ 5 w 69"/>
              <a:gd name="T13" fmla="*/ 35 h 69"/>
              <a:gd name="T14" fmla="*/ 28 w 69"/>
              <a:gd name="T15" fmla="*/ 7 h 69"/>
              <a:gd name="T16" fmla="*/ 40 w 69"/>
              <a:gd name="T17" fmla="*/ 7 h 69"/>
              <a:gd name="T18" fmla="*/ 49 w 69"/>
              <a:gd name="T19" fmla="*/ 7 h 69"/>
              <a:gd name="T20" fmla="*/ 41 w 69"/>
              <a:gd name="T21" fmla="*/ 2 h 69"/>
              <a:gd name="T22" fmla="*/ 27 w 69"/>
              <a:gd name="T23" fmla="*/ 2 h 69"/>
              <a:gd name="T24" fmla="*/ 15 w 69"/>
              <a:gd name="T25" fmla="*/ 7 h 69"/>
              <a:gd name="T26" fmla="*/ 1 w 69"/>
              <a:gd name="T27" fmla="*/ 42 h 69"/>
              <a:gd name="T28" fmla="*/ 41 w 69"/>
              <a:gd name="T29" fmla="*/ 69 h 69"/>
              <a:gd name="T30" fmla="*/ 53 w 69"/>
              <a:gd name="T31" fmla="*/ 63 h 69"/>
              <a:gd name="T32" fmla="*/ 68 w 69"/>
              <a:gd name="T33" fmla="*/ 42 h 69"/>
              <a:gd name="T34" fmla="*/ 68 w 69"/>
              <a:gd name="T35" fmla="*/ 28 h 69"/>
              <a:gd name="T36" fmla="*/ 47 w 69"/>
              <a:gd name="T37" fmla="*/ 13 h 69"/>
              <a:gd name="T38" fmla="*/ 46 w 69"/>
              <a:gd name="T39" fmla="*/ 14 h 69"/>
              <a:gd name="T40" fmla="*/ 42 w 69"/>
              <a:gd name="T41" fmla="*/ 25 h 69"/>
              <a:gd name="T42" fmla="*/ 21 w 69"/>
              <a:gd name="T43" fmla="*/ 35 h 69"/>
              <a:gd name="T44" fmla="*/ 47 w 69"/>
              <a:gd name="T45" fmla="*/ 35 h 69"/>
              <a:gd name="T46" fmla="*/ 48 w 69"/>
              <a:gd name="T47" fmla="*/ 23 h 69"/>
              <a:gd name="T48" fmla="*/ 56 w 69"/>
              <a:gd name="T49" fmla="*/ 22 h 69"/>
              <a:gd name="T50" fmla="*/ 68 w 69"/>
              <a:gd name="T51" fmla="*/ 10 h 69"/>
              <a:gd name="T52" fmla="*/ 67 w 69"/>
              <a:gd name="T53" fmla="*/ 8 h 69"/>
              <a:gd name="T54" fmla="*/ 62 w 69"/>
              <a:gd name="T55" fmla="*/ 2 h 69"/>
              <a:gd name="T56" fmla="*/ 59 w 69"/>
              <a:gd name="T57" fmla="*/ 1 h 69"/>
              <a:gd name="T58" fmla="*/ 47 w 69"/>
              <a:gd name="T59" fmla="*/ 13 h 69"/>
              <a:gd name="T60" fmla="*/ 34 w 69"/>
              <a:gd name="T61" fmla="*/ 45 h 69"/>
              <a:gd name="T62" fmla="*/ 34 w 69"/>
              <a:gd name="T63" fmla="*/ 25 h 69"/>
              <a:gd name="T64" fmla="*/ 34 w 69"/>
              <a:gd name="T65" fmla="*/ 32 h 69"/>
              <a:gd name="T66" fmla="*/ 31 w 69"/>
              <a:gd name="T67" fmla="*/ 35 h 69"/>
              <a:gd name="T68" fmla="*/ 37 w 69"/>
              <a:gd name="T69" fmla="*/ 35 h 69"/>
              <a:gd name="T70" fmla="*/ 42 w 69"/>
              <a:gd name="T71" fmla="*/ 29 h 69"/>
              <a:gd name="T72" fmla="*/ 34 w 69"/>
              <a:gd name="T73" fmla="*/ 45 h 69"/>
              <a:gd name="T74" fmla="*/ 61 w 69"/>
              <a:gd name="T75" fmla="*/ 11 h 69"/>
              <a:gd name="T76" fmla="*/ 54 w 69"/>
              <a:gd name="T77" fmla="*/ 20 h 69"/>
              <a:gd name="T78" fmla="*/ 61 w 69"/>
              <a:gd name="T79" fmla="*/ 11 h 69"/>
              <a:gd name="T80" fmla="*/ 49 w 69"/>
              <a:gd name="T81" fmla="*/ 15 h 69"/>
              <a:gd name="T82" fmla="*/ 58 w 69"/>
              <a:gd name="T83" fmla="*/ 9 h 69"/>
              <a:gd name="T84" fmla="*/ 49 w 69"/>
              <a:gd name="T85" fmla="*/ 15 h 69"/>
              <a:gd name="T86" fmla="*/ 30 w 69"/>
              <a:gd name="T87" fmla="*/ 16 h 69"/>
              <a:gd name="T88" fmla="*/ 38 w 69"/>
              <a:gd name="T89" fmla="*/ 16 h 69"/>
              <a:gd name="T90" fmla="*/ 44 w 69"/>
              <a:gd name="T91" fmla="*/ 16 h 69"/>
              <a:gd name="T92" fmla="*/ 39 w 69"/>
              <a:gd name="T93" fmla="*/ 13 h 69"/>
              <a:gd name="T94" fmla="*/ 30 w 69"/>
              <a:gd name="T95" fmla="*/ 13 h 69"/>
              <a:gd name="T96" fmla="*/ 12 w 69"/>
              <a:gd name="T97" fmla="*/ 40 h 69"/>
              <a:gd name="T98" fmla="*/ 34 w 69"/>
              <a:gd name="T99" fmla="*/ 58 h 69"/>
              <a:gd name="T100" fmla="*/ 43 w 69"/>
              <a:gd name="T101" fmla="*/ 56 h 69"/>
              <a:gd name="T102" fmla="*/ 57 w 69"/>
              <a:gd name="T103" fmla="*/ 35 h 69"/>
              <a:gd name="T104" fmla="*/ 55 w 69"/>
              <a:gd name="T105" fmla="*/ 26 h 69"/>
              <a:gd name="T106" fmla="*/ 52 w 69"/>
              <a:gd name="T107" fmla="*/ 27 h 69"/>
              <a:gd name="T108" fmla="*/ 54 w 69"/>
              <a:gd name="T109" fmla="*/ 35 h 69"/>
              <a:gd name="T110" fmla="*/ 30 w 69"/>
              <a:gd name="T111" fmla="*/ 54 h 69"/>
              <a:gd name="T112" fmla="*/ 14 w 69"/>
              <a:gd name="T113" fmla="*/ 35 h 69"/>
              <a:gd name="T114" fmla="*/ 30 w 69"/>
              <a:gd name="T115" fmla="*/ 1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69">
                <a:moveTo>
                  <a:pt x="66" y="22"/>
                </a:moveTo>
                <a:cubicBezTo>
                  <a:pt x="65" y="20"/>
                  <a:pt x="63" y="20"/>
                  <a:pt x="62" y="20"/>
                </a:cubicBezTo>
                <a:cubicBezTo>
                  <a:pt x="61" y="21"/>
                  <a:pt x="60" y="22"/>
                  <a:pt x="61" y="24"/>
                </a:cubicBezTo>
                <a:cubicBezTo>
                  <a:pt x="61" y="26"/>
                  <a:pt x="62" y="27"/>
                  <a:pt x="62" y="29"/>
                </a:cubicBezTo>
                <a:cubicBezTo>
                  <a:pt x="63" y="31"/>
                  <a:pt x="63" y="33"/>
                  <a:pt x="63" y="35"/>
                </a:cubicBezTo>
                <a:cubicBezTo>
                  <a:pt x="63" y="37"/>
                  <a:pt x="63" y="39"/>
                  <a:pt x="62" y="41"/>
                </a:cubicBezTo>
                <a:cubicBezTo>
                  <a:pt x="62" y="43"/>
                  <a:pt x="61" y="45"/>
                  <a:pt x="61" y="46"/>
                </a:cubicBezTo>
                <a:cubicBezTo>
                  <a:pt x="59" y="51"/>
                  <a:pt x="55" y="56"/>
                  <a:pt x="50" y="59"/>
                </a:cubicBezTo>
                <a:cubicBezTo>
                  <a:pt x="49" y="60"/>
                  <a:pt x="47" y="61"/>
                  <a:pt x="45" y="62"/>
                </a:cubicBezTo>
                <a:cubicBezTo>
                  <a:pt x="44" y="62"/>
                  <a:pt x="42" y="63"/>
                  <a:pt x="40" y="63"/>
                </a:cubicBezTo>
                <a:cubicBezTo>
                  <a:pt x="38" y="64"/>
                  <a:pt x="36" y="64"/>
                  <a:pt x="34" y="64"/>
                </a:cubicBezTo>
                <a:cubicBezTo>
                  <a:pt x="32" y="64"/>
                  <a:pt x="30" y="64"/>
                  <a:pt x="28" y="63"/>
                </a:cubicBezTo>
                <a:cubicBezTo>
                  <a:pt x="17" y="61"/>
                  <a:pt x="8" y="52"/>
                  <a:pt x="6" y="41"/>
                </a:cubicBezTo>
                <a:cubicBezTo>
                  <a:pt x="5" y="39"/>
                  <a:pt x="5" y="37"/>
                  <a:pt x="5" y="35"/>
                </a:cubicBezTo>
                <a:cubicBezTo>
                  <a:pt x="5" y="24"/>
                  <a:pt x="12" y="13"/>
                  <a:pt x="23" y="8"/>
                </a:cubicBezTo>
                <a:cubicBezTo>
                  <a:pt x="25" y="8"/>
                  <a:pt x="26" y="7"/>
                  <a:pt x="28" y="7"/>
                </a:cubicBezTo>
                <a:cubicBezTo>
                  <a:pt x="30" y="6"/>
                  <a:pt x="32" y="6"/>
                  <a:pt x="34" y="6"/>
                </a:cubicBezTo>
                <a:cubicBezTo>
                  <a:pt x="36" y="6"/>
                  <a:pt x="38" y="6"/>
                  <a:pt x="40" y="7"/>
                </a:cubicBezTo>
                <a:cubicBezTo>
                  <a:pt x="42" y="7"/>
                  <a:pt x="44" y="8"/>
                  <a:pt x="45" y="8"/>
                </a:cubicBezTo>
                <a:cubicBezTo>
                  <a:pt x="47" y="9"/>
                  <a:pt x="48" y="8"/>
                  <a:pt x="49" y="7"/>
                </a:cubicBezTo>
                <a:cubicBezTo>
                  <a:pt x="49" y="6"/>
                  <a:pt x="49" y="4"/>
                  <a:pt x="47" y="4"/>
                </a:cubicBezTo>
                <a:cubicBezTo>
                  <a:pt x="45" y="3"/>
                  <a:pt x="43" y="2"/>
                  <a:pt x="41" y="2"/>
                </a:cubicBezTo>
                <a:cubicBezTo>
                  <a:pt x="39" y="1"/>
                  <a:pt x="36" y="1"/>
                  <a:pt x="34" y="1"/>
                </a:cubicBezTo>
                <a:cubicBezTo>
                  <a:pt x="32" y="1"/>
                  <a:pt x="29" y="1"/>
                  <a:pt x="27" y="2"/>
                </a:cubicBezTo>
                <a:cubicBezTo>
                  <a:pt x="25" y="2"/>
                  <a:pt x="23" y="3"/>
                  <a:pt x="21" y="4"/>
                </a:cubicBezTo>
                <a:cubicBezTo>
                  <a:pt x="19" y="4"/>
                  <a:pt x="17" y="5"/>
                  <a:pt x="15" y="7"/>
                </a:cubicBezTo>
                <a:cubicBezTo>
                  <a:pt x="6" y="13"/>
                  <a:pt x="0" y="24"/>
                  <a:pt x="0" y="35"/>
                </a:cubicBezTo>
                <a:cubicBezTo>
                  <a:pt x="0" y="37"/>
                  <a:pt x="0" y="40"/>
                  <a:pt x="1" y="42"/>
                </a:cubicBezTo>
                <a:cubicBezTo>
                  <a:pt x="4" y="58"/>
                  <a:pt x="18" y="69"/>
                  <a:pt x="34" y="69"/>
                </a:cubicBezTo>
                <a:cubicBezTo>
                  <a:pt x="36" y="69"/>
                  <a:pt x="39" y="69"/>
                  <a:pt x="41" y="69"/>
                </a:cubicBezTo>
                <a:cubicBezTo>
                  <a:pt x="43" y="68"/>
                  <a:pt x="45" y="67"/>
                  <a:pt x="47" y="67"/>
                </a:cubicBezTo>
                <a:cubicBezTo>
                  <a:pt x="49" y="66"/>
                  <a:pt x="51" y="65"/>
                  <a:pt x="53" y="63"/>
                </a:cubicBezTo>
                <a:cubicBezTo>
                  <a:pt x="59" y="60"/>
                  <a:pt x="63" y="54"/>
                  <a:pt x="66" y="48"/>
                </a:cubicBezTo>
                <a:cubicBezTo>
                  <a:pt x="66" y="46"/>
                  <a:pt x="67" y="44"/>
                  <a:pt x="68" y="42"/>
                </a:cubicBezTo>
                <a:cubicBezTo>
                  <a:pt x="68" y="40"/>
                  <a:pt x="68" y="37"/>
                  <a:pt x="68" y="35"/>
                </a:cubicBezTo>
                <a:cubicBezTo>
                  <a:pt x="68" y="33"/>
                  <a:pt x="68" y="30"/>
                  <a:pt x="68" y="28"/>
                </a:cubicBezTo>
                <a:cubicBezTo>
                  <a:pt x="67" y="26"/>
                  <a:pt x="66" y="24"/>
                  <a:pt x="66" y="22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6" y="13"/>
                  <a:pt x="46" y="14"/>
                  <a:pt x="46" y="14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5"/>
                  <a:pt x="42" y="25"/>
                  <a:pt x="42" y="25"/>
                </a:cubicBezTo>
                <a:cubicBezTo>
                  <a:pt x="40" y="23"/>
                  <a:pt x="37" y="22"/>
                  <a:pt x="34" y="22"/>
                </a:cubicBezTo>
                <a:cubicBezTo>
                  <a:pt x="27" y="22"/>
                  <a:pt x="21" y="28"/>
                  <a:pt x="21" y="35"/>
                </a:cubicBezTo>
                <a:cubicBezTo>
                  <a:pt x="21" y="42"/>
                  <a:pt x="27" y="48"/>
                  <a:pt x="34" y="48"/>
                </a:cubicBezTo>
                <a:cubicBezTo>
                  <a:pt x="41" y="48"/>
                  <a:pt x="47" y="42"/>
                  <a:pt x="47" y="35"/>
                </a:cubicBezTo>
                <a:cubicBezTo>
                  <a:pt x="47" y="32"/>
                  <a:pt x="46" y="29"/>
                  <a:pt x="44" y="27"/>
                </a:cubicBezTo>
                <a:cubicBezTo>
                  <a:pt x="48" y="23"/>
                  <a:pt x="48" y="23"/>
                  <a:pt x="48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6" y="23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68" y="10"/>
                  <a:pt x="68" y="10"/>
                  <a:pt x="68" y="10"/>
                </a:cubicBezTo>
                <a:cubicBezTo>
                  <a:pt x="69" y="10"/>
                  <a:pt x="69" y="9"/>
                  <a:pt x="68" y="8"/>
                </a:cubicBezTo>
                <a:cubicBezTo>
                  <a:pt x="68" y="8"/>
                  <a:pt x="67" y="8"/>
                  <a:pt x="67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2"/>
                  <a:pt x="61" y="1"/>
                  <a:pt x="61" y="1"/>
                </a:cubicBezTo>
                <a:cubicBezTo>
                  <a:pt x="60" y="0"/>
                  <a:pt x="59" y="0"/>
                  <a:pt x="59" y="1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34" y="45"/>
                </a:moveTo>
                <a:cubicBezTo>
                  <a:pt x="34" y="45"/>
                  <a:pt x="34" y="45"/>
                  <a:pt x="34" y="45"/>
                </a:cubicBezTo>
                <a:cubicBezTo>
                  <a:pt x="29" y="45"/>
                  <a:pt x="24" y="40"/>
                  <a:pt x="24" y="35"/>
                </a:cubicBezTo>
                <a:cubicBezTo>
                  <a:pt x="24" y="30"/>
                  <a:pt x="29" y="25"/>
                  <a:pt x="34" y="25"/>
                </a:cubicBezTo>
                <a:cubicBezTo>
                  <a:pt x="36" y="25"/>
                  <a:pt x="38" y="26"/>
                  <a:pt x="40" y="27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3" y="32"/>
                  <a:pt x="31" y="34"/>
                  <a:pt x="31" y="35"/>
                </a:cubicBezTo>
                <a:cubicBezTo>
                  <a:pt x="31" y="37"/>
                  <a:pt x="33" y="38"/>
                  <a:pt x="34" y="38"/>
                </a:cubicBezTo>
                <a:cubicBezTo>
                  <a:pt x="36" y="38"/>
                  <a:pt x="37" y="37"/>
                  <a:pt x="37" y="35"/>
                </a:cubicBezTo>
                <a:cubicBezTo>
                  <a:pt x="37" y="35"/>
                  <a:pt x="37" y="35"/>
                  <a:pt x="37" y="35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31"/>
                  <a:pt x="44" y="33"/>
                  <a:pt x="44" y="35"/>
                </a:cubicBezTo>
                <a:cubicBezTo>
                  <a:pt x="44" y="40"/>
                  <a:pt x="39" y="45"/>
                  <a:pt x="34" y="45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61" y="11"/>
                  <a:pt x="61" y="11"/>
                  <a:pt x="61" y="11"/>
                </a:cubicBezTo>
                <a:close/>
                <a:moveTo>
                  <a:pt x="49" y="15"/>
                </a:moveTo>
                <a:cubicBezTo>
                  <a:pt x="49" y="15"/>
                  <a:pt x="49" y="15"/>
                  <a:pt x="49" y="15"/>
                </a:cubicBezTo>
                <a:cubicBezTo>
                  <a:pt x="58" y="6"/>
                  <a:pt x="58" y="6"/>
                  <a:pt x="58" y="6"/>
                </a:cubicBezTo>
                <a:cubicBezTo>
                  <a:pt x="58" y="9"/>
                  <a:pt x="58" y="9"/>
                  <a:pt x="58" y="9"/>
                </a:cubicBezTo>
                <a:cubicBezTo>
                  <a:pt x="49" y="17"/>
                  <a:pt x="49" y="17"/>
                  <a:pt x="49" y="17"/>
                </a:cubicBezTo>
                <a:cubicBezTo>
                  <a:pt x="49" y="15"/>
                  <a:pt x="49" y="15"/>
                  <a:pt x="49" y="15"/>
                </a:cubicBezTo>
                <a:close/>
                <a:moveTo>
                  <a:pt x="30" y="16"/>
                </a:moveTo>
                <a:cubicBezTo>
                  <a:pt x="30" y="16"/>
                  <a:pt x="30" y="16"/>
                  <a:pt x="30" y="16"/>
                </a:cubicBezTo>
                <a:cubicBezTo>
                  <a:pt x="31" y="15"/>
                  <a:pt x="33" y="15"/>
                  <a:pt x="34" y="15"/>
                </a:cubicBezTo>
                <a:cubicBezTo>
                  <a:pt x="35" y="15"/>
                  <a:pt x="37" y="15"/>
                  <a:pt x="38" y="16"/>
                </a:cubicBezTo>
                <a:cubicBezTo>
                  <a:pt x="39" y="16"/>
                  <a:pt x="41" y="16"/>
                  <a:pt x="42" y="17"/>
                </a:cubicBezTo>
                <a:cubicBezTo>
                  <a:pt x="43" y="17"/>
                  <a:pt x="43" y="17"/>
                  <a:pt x="44" y="16"/>
                </a:cubicBezTo>
                <a:cubicBezTo>
                  <a:pt x="44" y="15"/>
                  <a:pt x="44" y="14"/>
                  <a:pt x="43" y="14"/>
                </a:cubicBezTo>
                <a:cubicBezTo>
                  <a:pt x="42" y="13"/>
                  <a:pt x="40" y="13"/>
                  <a:pt x="39" y="13"/>
                </a:cubicBezTo>
                <a:cubicBezTo>
                  <a:pt x="37" y="12"/>
                  <a:pt x="36" y="12"/>
                  <a:pt x="34" y="12"/>
                </a:cubicBezTo>
                <a:cubicBezTo>
                  <a:pt x="33" y="12"/>
                  <a:pt x="31" y="12"/>
                  <a:pt x="30" y="13"/>
                </a:cubicBezTo>
                <a:cubicBezTo>
                  <a:pt x="19" y="15"/>
                  <a:pt x="11" y="24"/>
                  <a:pt x="11" y="35"/>
                </a:cubicBezTo>
                <a:cubicBezTo>
                  <a:pt x="11" y="37"/>
                  <a:pt x="11" y="38"/>
                  <a:pt x="12" y="40"/>
                </a:cubicBezTo>
                <a:cubicBezTo>
                  <a:pt x="13" y="49"/>
                  <a:pt x="21" y="56"/>
                  <a:pt x="30" y="58"/>
                </a:cubicBezTo>
                <a:cubicBezTo>
                  <a:pt x="31" y="58"/>
                  <a:pt x="33" y="58"/>
                  <a:pt x="34" y="58"/>
                </a:cubicBezTo>
                <a:cubicBezTo>
                  <a:pt x="36" y="58"/>
                  <a:pt x="37" y="58"/>
                  <a:pt x="39" y="58"/>
                </a:cubicBezTo>
                <a:cubicBezTo>
                  <a:pt x="40" y="57"/>
                  <a:pt x="42" y="57"/>
                  <a:pt x="43" y="56"/>
                </a:cubicBezTo>
                <a:cubicBezTo>
                  <a:pt x="50" y="53"/>
                  <a:pt x="55" y="47"/>
                  <a:pt x="57" y="40"/>
                </a:cubicBezTo>
                <a:cubicBezTo>
                  <a:pt x="57" y="38"/>
                  <a:pt x="57" y="37"/>
                  <a:pt x="57" y="35"/>
                </a:cubicBezTo>
                <a:cubicBezTo>
                  <a:pt x="57" y="34"/>
                  <a:pt x="57" y="32"/>
                  <a:pt x="57" y="30"/>
                </a:cubicBezTo>
                <a:cubicBezTo>
                  <a:pt x="56" y="29"/>
                  <a:pt x="56" y="28"/>
                  <a:pt x="55" y="26"/>
                </a:cubicBezTo>
                <a:cubicBezTo>
                  <a:pt x="55" y="25"/>
                  <a:pt x="54" y="25"/>
                  <a:pt x="53" y="25"/>
                </a:cubicBezTo>
                <a:cubicBezTo>
                  <a:pt x="52" y="26"/>
                  <a:pt x="52" y="27"/>
                  <a:pt x="52" y="27"/>
                </a:cubicBezTo>
                <a:cubicBezTo>
                  <a:pt x="53" y="29"/>
                  <a:pt x="53" y="30"/>
                  <a:pt x="53" y="31"/>
                </a:cubicBezTo>
                <a:cubicBezTo>
                  <a:pt x="54" y="32"/>
                  <a:pt x="54" y="34"/>
                  <a:pt x="54" y="35"/>
                </a:cubicBezTo>
                <a:cubicBezTo>
                  <a:pt x="54" y="46"/>
                  <a:pt x="45" y="55"/>
                  <a:pt x="34" y="55"/>
                </a:cubicBezTo>
                <a:cubicBezTo>
                  <a:pt x="33" y="55"/>
                  <a:pt x="31" y="55"/>
                  <a:pt x="30" y="54"/>
                </a:cubicBezTo>
                <a:cubicBezTo>
                  <a:pt x="22" y="53"/>
                  <a:pt x="16" y="47"/>
                  <a:pt x="15" y="39"/>
                </a:cubicBezTo>
                <a:cubicBezTo>
                  <a:pt x="14" y="38"/>
                  <a:pt x="14" y="36"/>
                  <a:pt x="14" y="35"/>
                </a:cubicBezTo>
                <a:cubicBezTo>
                  <a:pt x="14" y="34"/>
                  <a:pt x="14" y="32"/>
                  <a:pt x="15" y="31"/>
                </a:cubicBezTo>
                <a:cubicBezTo>
                  <a:pt x="16" y="23"/>
                  <a:pt x="22" y="17"/>
                  <a:pt x="30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DADEF5-D6A6-4C06-B098-4913BC12667D}"/>
              </a:ext>
            </a:extLst>
          </p:cNvPr>
          <p:cNvSpPr>
            <a:spLocks noChangeAspect="1"/>
          </p:cNvSpPr>
          <p:nvPr/>
        </p:nvSpPr>
        <p:spPr>
          <a:xfrm>
            <a:off x="9679731" y="2822575"/>
            <a:ext cx="1728000" cy="157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A3783856-E586-455B-BBD3-8D7BC59F5BF0}"/>
              </a:ext>
            </a:extLst>
          </p:cNvPr>
          <p:cNvSpPr txBox="1"/>
          <p:nvPr/>
        </p:nvSpPr>
        <p:spPr>
          <a:xfrm>
            <a:off x="10084834" y="3909290"/>
            <a:ext cx="920819" cy="3224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sym typeface="+mn-ea"/>
              </a:rPr>
              <a:t>项目总结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A861DF67-62DA-4A78-8A29-50DFED677F09}"/>
              </a:ext>
            </a:extLst>
          </p:cNvPr>
          <p:cNvSpPr txBox="1"/>
          <p:nvPr/>
        </p:nvSpPr>
        <p:spPr>
          <a:xfrm>
            <a:off x="10401064" y="2376400"/>
            <a:ext cx="285335" cy="351180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06</a:t>
            </a:r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E554D957-8759-4F15-A107-3CE7EB8A174B}"/>
              </a:ext>
            </a:extLst>
          </p:cNvPr>
          <p:cNvSpPr>
            <a:spLocks noEditPoints="1"/>
          </p:cNvSpPr>
          <p:nvPr/>
        </p:nvSpPr>
        <p:spPr bwMode="auto">
          <a:xfrm>
            <a:off x="10310686" y="3200717"/>
            <a:ext cx="466090" cy="545465"/>
          </a:xfrm>
          <a:custGeom>
            <a:avLst/>
            <a:gdLst>
              <a:gd name="T0" fmla="*/ 12 w 60"/>
              <a:gd name="T1" fmla="*/ 42 h 70"/>
              <a:gd name="T2" fmla="*/ 17 w 60"/>
              <a:gd name="T3" fmla="*/ 42 h 70"/>
              <a:gd name="T4" fmla="*/ 14 w 60"/>
              <a:gd name="T5" fmla="*/ 50 h 70"/>
              <a:gd name="T6" fmla="*/ 12 w 60"/>
              <a:gd name="T7" fmla="*/ 53 h 70"/>
              <a:gd name="T8" fmla="*/ 17 w 60"/>
              <a:gd name="T9" fmla="*/ 53 h 70"/>
              <a:gd name="T10" fmla="*/ 14 w 60"/>
              <a:gd name="T11" fmla="*/ 28 h 70"/>
              <a:gd name="T12" fmla="*/ 12 w 60"/>
              <a:gd name="T13" fmla="*/ 31 h 70"/>
              <a:gd name="T14" fmla="*/ 17 w 60"/>
              <a:gd name="T15" fmla="*/ 31 h 70"/>
              <a:gd name="T16" fmla="*/ 57 w 60"/>
              <a:gd name="T17" fmla="*/ 11 h 70"/>
              <a:gd name="T18" fmla="*/ 50 w 60"/>
              <a:gd name="T19" fmla="*/ 11 h 70"/>
              <a:gd name="T20" fmla="*/ 48 w 60"/>
              <a:gd name="T21" fmla="*/ 8 h 70"/>
              <a:gd name="T22" fmla="*/ 37 w 60"/>
              <a:gd name="T23" fmla="*/ 3 h 70"/>
              <a:gd name="T24" fmla="*/ 22 w 60"/>
              <a:gd name="T25" fmla="*/ 3 h 70"/>
              <a:gd name="T26" fmla="*/ 11 w 60"/>
              <a:gd name="T27" fmla="*/ 8 h 70"/>
              <a:gd name="T28" fmla="*/ 10 w 60"/>
              <a:gd name="T29" fmla="*/ 11 h 70"/>
              <a:gd name="T30" fmla="*/ 0 w 60"/>
              <a:gd name="T31" fmla="*/ 14 h 70"/>
              <a:gd name="T32" fmla="*/ 2 w 60"/>
              <a:gd name="T33" fmla="*/ 70 h 70"/>
              <a:gd name="T34" fmla="*/ 60 w 60"/>
              <a:gd name="T35" fmla="*/ 68 h 70"/>
              <a:gd name="T36" fmla="*/ 57 w 60"/>
              <a:gd name="T37" fmla="*/ 11 h 70"/>
              <a:gd name="T38" fmla="*/ 25 w 60"/>
              <a:gd name="T39" fmla="*/ 6 h 70"/>
              <a:gd name="T40" fmla="*/ 35 w 60"/>
              <a:gd name="T41" fmla="*/ 6 h 70"/>
              <a:gd name="T42" fmla="*/ 23 w 60"/>
              <a:gd name="T43" fmla="*/ 8 h 70"/>
              <a:gd name="T44" fmla="*/ 13 w 60"/>
              <a:gd name="T45" fmla="*/ 11 h 70"/>
              <a:gd name="T46" fmla="*/ 47 w 60"/>
              <a:gd name="T47" fmla="*/ 11 h 70"/>
              <a:gd name="T48" fmla="*/ 13 w 60"/>
              <a:gd name="T49" fmla="*/ 16 h 70"/>
              <a:gd name="T50" fmla="*/ 54 w 60"/>
              <a:gd name="T51" fmla="*/ 65 h 70"/>
              <a:gd name="T52" fmla="*/ 5 w 60"/>
              <a:gd name="T53" fmla="*/ 65 h 70"/>
              <a:gd name="T54" fmla="*/ 10 w 60"/>
              <a:gd name="T55" fmla="*/ 17 h 70"/>
              <a:gd name="T56" fmla="*/ 11 w 60"/>
              <a:gd name="T57" fmla="*/ 20 h 70"/>
              <a:gd name="T58" fmla="*/ 50 w 60"/>
              <a:gd name="T59" fmla="*/ 18 h 70"/>
              <a:gd name="T60" fmla="*/ 54 w 60"/>
              <a:gd name="T61" fmla="*/ 17 h 70"/>
              <a:gd name="T62" fmla="*/ 45 w 60"/>
              <a:gd name="T63" fmla="*/ 29 h 70"/>
              <a:gd name="T64" fmla="*/ 22 w 60"/>
              <a:gd name="T65" fmla="*/ 29 h 70"/>
              <a:gd name="T66" fmla="*/ 22 w 60"/>
              <a:gd name="T67" fmla="*/ 32 h 70"/>
              <a:gd name="T68" fmla="*/ 46 w 60"/>
              <a:gd name="T69" fmla="*/ 31 h 70"/>
              <a:gd name="T70" fmla="*/ 45 w 60"/>
              <a:gd name="T71" fmla="*/ 51 h 70"/>
              <a:gd name="T72" fmla="*/ 22 w 60"/>
              <a:gd name="T73" fmla="*/ 51 h 70"/>
              <a:gd name="T74" fmla="*/ 22 w 60"/>
              <a:gd name="T75" fmla="*/ 54 h 70"/>
              <a:gd name="T76" fmla="*/ 46 w 60"/>
              <a:gd name="T77" fmla="*/ 53 h 70"/>
              <a:gd name="T78" fmla="*/ 45 w 60"/>
              <a:gd name="T79" fmla="*/ 40 h 70"/>
              <a:gd name="T80" fmla="*/ 22 w 60"/>
              <a:gd name="T81" fmla="*/ 40 h 70"/>
              <a:gd name="T82" fmla="*/ 22 w 60"/>
              <a:gd name="T83" fmla="*/ 43 h 70"/>
              <a:gd name="T84" fmla="*/ 46 w 60"/>
              <a:gd name="T85" fmla="*/ 4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" h="70">
                <a:moveTo>
                  <a:pt x="14" y="39"/>
                </a:moveTo>
                <a:cubicBezTo>
                  <a:pt x="13" y="39"/>
                  <a:pt x="12" y="40"/>
                  <a:pt x="12" y="42"/>
                </a:cubicBezTo>
                <a:cubicBezTo>
                  <a:pt x="12" y="43"/>
                  <a:pt x="13" y="44"/>
                  <a:pt x="14" y="44"/>
                </a:cubicBezTo>
                <a:cubicBezTo>
                  <a:pt x="16" y="44"/>
                  <a:pt x="17" y="43"/>
                  <a:pt x="17" y="42"/>
                </a:cubicBezTo>
                <a:cubicBezTo>
                  <a:pt x="17" y="40"/>
                  <a:pt x="16" y="39"/>
                  <a:pt x="14" y="39"/>
                </a:cubicBezTo>
                <a:close/>
                <a:moveTo>
                  <a:pt x="14" y="50"/>
                </a:moveTo>
                <a:cubicBezTo>
                  <a:pt x="14" y="50"/>
                  <a:pt x="14" y="50"/>
                  <a:pt x="14" y="50"/>
                </a:cubicBezTo>
                <a:cubicBezTo>
                  <a:pt x="13" y="50"/>
                  <a:pt x="12" y="51"/>
                  <a:pt x="12" y="53"/>
                </a:cubicBezTo>
                <a:cubicBezTo>
                  <a:pt x="12" y="54"/>
                  <a:pt x="13" y="55"/>
                  <a:pt x="14" y="55"/>
                </a:cubicBezTo>
                <a:cubicBezTo>
                  <a:pt x="16" y="55"/>
                  <a:pt x="17" y="54"/>
                  <a:pt x="17" y="53"/>
                </a:cubicBezTo>
                <a:cubicBezTo>
                  <a:pt x="17" y="51"/>
                  <a:pt x="16" y="50"/>
                  <a:pt x="14" y="50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3" y="28"/>
                  <a:pt x="12" y="29"/>
                  <a:pt x="12" y="31"/>
                </a:cubicBezTo>
                <a:cubicBezTo>
                  <a:pt x="12" y="32"/>
                  <a:pt x="13" y="33"/>
                  <a:pt x="14" y="33"/>
                </a:cubicBezTo>
                <a:cubicBezTo>
                  <a:pt x="16" y="33"/>
                  <a:pt x="17" y="32"/>
                  <a:pt x="17" y="31"/>
                </a:cubicBezTo>
                <a:cubicBezTo>
                  <a:pt x="17" y="29"/>
                  <a:pt x="16" y="28"/>
                  <a:pt x="14" y="28"/>
                </a:cubicBezTo>
                <a:close/>
                <a:moveTo>
                  <a:pt x="57" y="11"/>
                </a:moveTo>
                <a:cubicBezTo>
                  <a:pt x="57" y="11"/>
                  <a:pt x="57" y="11"/>
                  <a:pt x="57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9"/>
                  <a:pt x="49" y="8"/>
                  <a:pt x="48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39" y="6"/>
                  <a:pt x="38" y="5"/>
                  <a:pt x="37" y="3"/>
                </a:cubicBezTo>
                <a:cubicBezTo>
                  <a:pt x="35" y="2"/>
                  <a:pt x="32" y="0"/>
                  <a:pt x="30" y="0"/>
                </a:cubicBezTo>
                <a:cubicBezTo>
                  <a:pt x="27" y="0"/>
                  <a:pt x="24" y="2"/>
                  <a:pt x="22" y="3"/>
                </a:cubicBezTo>
                <a:cubicBezTo>
                  <a:pt x="21" y="5"/>
                  <a:pt x="20" y="6"/>
                  <a:pt x="2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10" y="9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1" y="70"/>
                  <a:pt x="2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8" y="70"/>
                  <a:pt x="60" y="69"/>
                  <a:pt x="60" y="68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2"/>
                  <a:pt x="58" y="11"/>
                  <a:pt x="57" y="11"/>
                </a:cubicBezTo>
                <a:close/>
                <a:moveTo>
                  <a:pt x="25" y="6"/>
                </a:moveTo>
                <a:cubicBezTo>
                  <a:pt x="25" y="6"/>
                  <a:pt x="25" y="6"/>
                  <a:pt x="25" y="6"/>
                </a:cubicBezTo>
                <a:cubicBezTo>
                  <a:pt x="26" y="4"/>
                  <a:pt x="28" y="4"/>
                  <a:pt x="30" y="4"/>
                </a:cubicBezTo>
                <a:cubicBezTo>
                  <a:pt x="32" y="4"/>
                  <a:pt x="33" y="4"/>
                  <a:pt x="35" y="6"/>
                </a:cubicBezTo>
                <a:cubicBezTo>
                  <a:pt x="35" y="6"/>
                  <a:pt x="36" y="7"/>
                  <a:pt x="36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7"/>
                  <a:pt x="24" y="6"/>
                  <a:pt x="25" y="6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6"/>
                  <a:pt x="47" y="16"/>
                  <a:pt x="47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54" y="65"/>
                </a:moveTo>
                <a:cubicBezTo>
                  <a:pt x="54" y="65"/>
                  <a:pt x="54" y="65"/>
                  <a:pt x="5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17"/>
                  <a:pt x="5" y="17"/>
                  <a:pt x="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9"/>
                  <a:pt x="10" y="20"/>
                  <a:pt x="11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20"/>
                  <a:pt x="50" y="19"/>
                  <a:pt x="50" y="18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65"/>
                  <a:pt x="54" y="65"/>
                  <a:pt x="54" y="65"/>
                </a:cubicBezTo>
                <a:close/>
                <a:moveTo>
                  <a:pt x="45" y="29"/>
                </a:moveTo>
                <a:cubicBezTo>
                  <a:pt x="45" y="29"/>
                  <a:pt x="45" y="29"/>
                  <a:pt x="45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0" y="30"/>
                  <a:pt x="20" y="31"/>
                </a:cubicBezTo>
                <a:cubicBezTo>
                  <a:pt x="20" y="31"/>
                  <a:pt x="21" y="32"/>
                  <a:pt x="22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2"/>
                  <a:pt x="46" y="31"/>
                  <a:pt x="46" y="31"/>
                </a:cubicBezTo>
                <a:cubicBezTo>
                  <a:pt x="46" y="30"/>
                  <a:pt x="46" y="29"/>
                  <a:pt x="45" y="29"/>
                </a:cubicBezTo>
                <a:close/>
                <a:moveTo>
                  <a:pt x="45" y="51"/>
                </a:moveTo>
                <a:cubicBezTo>
                  <a:pt x="45" y="51"/>
                  <a:pt x="45" y="51"/>
                  <a:pt x="45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1"/>
                  <a:pt x="20" y="52"/>
                  <a:pt x="20" y="53"/>
                </a:cubicBezTo>
                <a:cubicBezTo>
                  <a:pt x="20" y="54"/>
                  <a:pt x="21" y="54"/>
                  <a:pt x="22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6" y="54"/>
                  <a:pt x="46" y="54"/>
                  <a:pt x="46" y="53"/>
                </a:cubicBezTo>
                <a:cubicBezTo>
                  <a:pt x="46" y="52"/>
                  <a:pt x="46" y="51"/>
                  <a:pt x="45" y="51"/>
                </a:cubicBezTo>
                <a:close/>
                <a:moveTo>
                  <a:pt x="45" y="40"/>
                </a:moveTo>
                <a:cubicBezTo>
                  <a:pt x="45" y="40"/>
                  <a:pt x="45" y="40"/>
                  <a:pt x="45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3"/>
                  <a:pt x="21" y="43"/>
                  <a:pt x="22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43"/>
                  <a:pt x="46" y="43"/>
                  <a:pt x="46" y="42"/>
                </a:cubicBezTo>
                <a:cubicBezTo>
                  <a:pt x="46" y="41"/>
                  <a:pt x="46" y="40"/>
                  <a:pt x="45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1" grpId="0" animBg="1"/>
      <p:bldP spid="9" grpId="0"/>
      <p:bldP spid="10" grpId="0"/>
      <p:bldP spid="12" grpId="0"/>
      <p:bldP spid="13" grpId="0"/>
      <p:bldP spid="14" grpId="0"/>
      <p:bldP spid="4" grpId="0"/>
      <p:bldP spid="29" grpId="0"/>
      <p:bldP spid="23" grpId="0"/>
      <p:bldP spid="24" grpId="0"/>
      <p:bldP spid="25" grpId="0"/>
      <p:bldP spid="26" grpId="0"/>
      <p:bldP spid="34" grpId="0" animBg="1"/>
      <p:bldP spid="114" grpId="0" animBg="1"/>
      <p:bldP spid="135" grpId="0" animBg="1"/>
      <p:bldP spid="54" grpId="0" animBg="1"/>
      <p:bldP spid="48" grpId="0" animBg="1"/>
      <p:bldP spid="32" grpId="0" animBg="1"/>
      <p:bldP spid="28" grpId="0"/>
      <p:bldP spid="30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319044" y="622087"/>
            <a:ext cx="2717090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4.2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功能层次图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757935-AD88-4966-93E9-986CAF148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62" y="1690914"/>
            <a:ext cx="11295238" cy="36285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7053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4681272" y="622087"/>
            <a:ext cx="6424836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4.3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业务流程图以及对应伪代码示例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670205-1A29-47C3-924D-CAA94B0E5C87}"/>
              </a:ext>
            </a:extLst>
          </p:cNvPr>
          <p:cNvSpPr/>
          <p:nvPr/>
        </p:nvSpPr>
        <p:spPr>
          <a:xfrm>
            <a:off x="5759450" y="1533635"/>
            <a:ext cx="575945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Procedure: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登陆界面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if click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注册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then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跳转至注册界面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End if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if click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忘记密码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调用密码申诉模块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读入用户名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读入密码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调用数据库登录操作模块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If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验证失败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then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弹出对话框：账号或密码错误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Else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进入主页面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End if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End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procedure: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数据库登录操作模块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用户名及密码数据库查询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if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用户名及密码匹配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then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返回登录验证通过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else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返回验证失败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end if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end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DD0125-75CD-4838-B53A-3E2111B00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68" y="1533635"/>
            <a:ext cx="5759450" cy="48171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2677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289631" y="622087"/>
            <a:ext cx="2816477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4.4PAD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图示例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980CB6-305F-4E04-AD3A-16728049C5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09637" y="1466850"/>
            <a:ext cx="5757863" cy="46536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357D9F-71FC-420B-BDFE-A91332F4D83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26336" y="1466849"/>
            <a:ext cx="3192463" cy="4653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744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289631" y="622087"/>
            <a:ext cx="2816477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4.4PAD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图示例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865A43-5FF3-4EF9-A351-1E1544E13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7" y="1523530"/>
            <a:ext cx="4940409" cy="45402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FE4DBD-7CA5-4A29-9215-C29543BA8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34" y="1320801"/>
            <a:ext cx="4268274" cy="51593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28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2" y="2452601"/>
            <a:ext cx="3385542" cy="10618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软件测试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05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E5C96322-BA26-4486-A64F-7A007BBD899F}"/>
              </a:ext>
            </a:extLst>
          </p:cNvPr>
          <p:cNvSpPr txBox="1"/>
          <p:nvPr/>
        </p:nvSpPr>
        <p:spPr>
          <a:xfrm>
            <a:off x="8988060" y="163185"/>
            <a:ext cx="2319546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4.1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hlinkClick r:id="rId4" action="ppaction://hlinkfile"/>
              </a:rPr>
              <a:t>代码风格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1111CE-2F33-47FB-82A3-110BE324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445" y="1667566"/>
            <a:ext cx="5564354" cy="41966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59BAF0-44C0-4BCF-82BD-76447EA5A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88" y="594461"/>
            <a:ext cx="8523809" cy="58857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8F3D1A-8F85-4ED9-996A-F7375E945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511" y="375413"/>
            <a:ext cx="7304762" cy="6323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04154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E5C96322-BA26-4486-A64F-7A007BBD899F}"/>
              </a:ext>
            </a:extLst>
          </p:cNvPr>
          <p:cNvSpPr txBox="1"/>
          <p:nvPr/>
        </p:nvSpPr>
        <p:spPr>
          <a:xfrm>
            <a:off x="8988060" y="163185"/>
            <a:ext cx="2313134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4.2</a:t>
            </a:r>
            <a:r>
              <a:rPr lang="zh-CN" altLang="en-US" sz="32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hlinkClick r:id="rId4" action="ppaction://hlinkfile"/>
              </a:rPr>
              <a:t>用户手册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D942F2-706E-4D56-BD5D-BA7BA26B7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980" y="1844839"/>
            <a:ext cx="7396939" cy="34272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58913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E5C96322-BA26-4486-A64F-7A007BBD899F}"/>
              </a:ext>
            </a:extLst>
          </p:cNvPr>
          <p:cNvSpPr txBox="1"/>
          <p:nvPr/>
        </p:nvSpPr>
        <p:spPr>
          <a:xfrm>
            <a:off x="8702309" y="248911"/>
            <a:ext cx="2298706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4.3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程序清单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CFAC8C4E-F0F4-4117-AA3A-D02FFEAB8446}"/>
              </a:ext>
            </a:extLst>
          </p:cNvPr>
          <p:cNvSpPr txBox="1"/>
          <p:nvPr/>
        </p:nvSpPr>
        <p:spPr>
          <a:xfrm>
            <a:off x="4254134" y="2130099"/>
            <a:ext cx="2883803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hlinkClick r:id="rId4" action="ppaction://hlinkfile"/>
              </a:rPr>
              <a:t>客户端程序清单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7CDFC86C-EAE0-47CA-AAA4-CDBF245829AA}"/>
              </a:ext>
            </a:extLst>
          </p:cNvPr>
          <p:cNvSpPr txBox="1"/>
          <p:nvPr/>
        </p:nvSpPr>
        <p:spPr>
          <a:xfrm>
            <a:off x="4254133" y="3272870"/>
            <a:ext cx="2883803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hlinkClick r:id="rId5" action="ppaction://hlinkfile"/>
              </a:rPr>
              <a:t>服务器程序清单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75182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8988060" y="163185"/>
            <a:ext cx="2340384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4.4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单元测试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1F670A-3983-45B5-9FA4-6AF919654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7" y="809297"/>
            <a:ext cx="9459310" cy="511393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8988060" y="163185"/>
            <a:ext cx="2340384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4.4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单元测试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5CE3AF-F907-4E69-B3A1-BB630AD9F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6" y="988235"/>
            <a:ext cx="9396248" cy="50798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741700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1" y="2452601"/>
            <a:ext cx="3385543" cy="106182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项目概述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8988060" y="163185"/>
            <a:ext cx="2340384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4.4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单元测试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F6CAC4-E062-4541-9230-391D443D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39" y="961914"/>
            <a:ext cx="9774621" cy="5284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99413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8988060" y="163185"/>
            <a:ext cx="2340384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4.4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单元测试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1A4BC4-B32E-428C-B56D-994A7035E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5" y="820068"/>
            <a:ext cx="10026869" cy="5420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263364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7573597" y="82168"/>
            <a:ext cx="3560270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4.5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hlinkClick r:id="rId4" action="ppaction://hlinkfile"/>
              </a:rPr>
              <a:t>服务器压力测试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ECEB6B-0E34-4B8F-8B9B-9C0086BD8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6" y="597690"/>
            <a:ext cx="8218008" cy="6025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48741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2" y="2452601"/>
            <a:ext cx="3385542" cy="10618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项目总结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09850" y="1507720"/>
            <a:ext cx="519373" cy="661714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6007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764162-0908-4AF5-8F97-17FF86A1077C}"/>
              </a:ext>
            </a:extLst>
          </p:cNvPr>
          <p:cNvSpPr txBox="1"/>
          <p:nvPr/>
        </p:nvSpPr>
        <p:spPr>
          <a:xfrm>
            <a:off x="1500315" y="1309844"/>
            <a:ext cx="7296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郦哲聪：</a:t>
            </a:r>
            <a:r>
              <a:rPr lang="zh-CN" altLang="en-US" dirty="0">
                <a:solidFill>
                  <a:schemeClr val="bg1"/>
                </a:solidFill>
              </a:rPr>
              <a:t>第一次完全的自己设计并开发了一个软件，总体上来说自己还是比较满意的。虽然可能最终的成果没有预期的那么好，但是还是体验了一次软件开发的完整的流程，基本上所有的流程我都学习并体验了。而且对于许多开发软件，特别是</a:t>
            </a:r>
            <a:r>
              <a:rPr lang="en-US" altLang="zh-CN" dirty="0" err="1">
                <a:solidFill>
                  <a:schemeClr val="bg1"/>
                </a:solidFill>
              </a:rPr>
              <a:t>Adnroid</a:t>
            </a:r>
            <a:r>
              <a:rPr lang="en-US" altLang="zh-CN" dirty="0">
                <a:solidFill>
                  <a:schemeClr val="bg1"/>
                </a:solidFill>
              </a:rPr>
              <a:t> Studio</a:t>
            </a:r>
            <a:r>
              <a:rPr lang="zh-CN" altLang="en-US" dirty="0">
                <a:solidFill>
                  <a:schemeClr val="bg1"/>
                </a:solidFill>
              </a:rPr>
              <a:t>有了一定的了解，虽然算不上精通，但是可以说是基本能够使用。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CD427BB-D88F-439E-B4F1-81386B6D6D4B}"/>
              </a:ext>
            </a:extLst>
          </p:cNvPr>
          <p:cNvSpPr txBox="1"/>
          <p:nvPr/>
        </p:nvSpPr>
        <p:spPr>
          <a:xfrm>
            <a:off x="348557" y="278799"/>
            <a:ext cx="2303516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6.1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项目总结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4BFF28-F70D-4C4D-A7C8-A63B53827593}"/>
              </a:ext>
            </a:extLst>
          </p:cNvPr>
          <p:cNvSpPr txBox="1"/>
          <p:nvPr/>
        </p:nvSpPr>
        <p:spPr>
          <a:xfrm>
            <a:off x="1500315" y="2823444"/>
            <a:ext cx="7296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陈铉文：</a:t>
            </a:r>
            <a:r>
              <a:rPr lang="zh-CN" altLang="en-US" dirty="0">
                <a:solidFill>
                  <a:schemeClr val="bg1"/>
                </a:solidFill>
              </a:rPr>
              <a:t>第一次做项目，，对于从没接触过的东西，总是有些好奇，但更多的还是未知以及困难，一个学期下来，从项目设计，可行性、需求分析到项目的总体、详细设计，再到实现、测试，迈过了许多难以跨过的障碍，也度过了无数个不觉晓的夜晚。在组员的互相帮助下，我体验了一个项目完整的进行过程，让我对软件工程这个专业有了大体的认识，对项目的施行过程不再是一无所知。总之，收获良多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58EBEA-7FFA-45C4-AAF1-B8E32266E098}"/>
              </a:ext>
            </a:extLst>
          </p:cNvPr>
          <p:cNvSpPr txBox="1"/>
          <p:nvPr/>
        </p:nvSpPr>
        <p:spPr>
          <a:xfrm>
            <a:off x="1500315" y="4630432"/>
            <a:ext cx="7296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刘晓倩：</a:t>
            </a:r>
            <a:r>
              <a:rPr lang="zh-CN" altLang="en-US" dirty="0">
                <a:solidFill>
                  <a:schemeClr val="bg1"/>
                </a:solidFill>
              </a:rPr>
              <a:t>我与郦哲聪、陈铉文组成</a:t>
            </a:r>
            <a:r>
              <a:rPr lang="en-US" altLang="zh-CN" dirty="0">
                <a:solidFill>
                  <a:schemeClr val="bg1"/>
                </a:solidFill>
              </a:rPr>
              <a:t>G01</a:t>
            </a:r>
            <a:r>
              <a:rPr lang="zh-CN" altLang="en-US" dirty="0">
                <a:solidFill>
                  <a:schemeClr val="bg1"/>
                </a:solidFill>
              </a:rPr>
              <a:t>小组，共同负责时间管理项目。这几个月来，我们一起奋斗，一起努力，大家变得越来越熟悉。我们的项目进行的有难度，我不属于技术类型的，也知道自己没有帮到组员多大的忙，但他们很体谅我，我很感动。我也在尽我所能，希望不要拖我们小组的后腿，我会努力的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在做项目的同时，我学会了很多，团队的合作，坚持的重要，不畏惧困难</a:t>
            </a:r>
            <a:r>
              <a:rPr lang="en-US" altLang="zh-CN" dirty="0">
                <a:solidFill>
                  <a:schemeClr val="bg1"/>
                </a:solidFill>
              </a:rPr>
              <a:t>……</a:t>
            </a:r>
            <a:r>
              <a:rPr lang="zh-CN" altLang="en-US" dirty="0">
                <a:solidFill>
                  <a:schemeClr val="bg1"/>
                </a:solidFill>
              </a:rPr>
              <a:t>我希望自己能在未来越变越好，希望我们</a:t>
            </a:r>
            <a:r>
              <a:rPr lang="en-US" altLang="zh-CN" dirty="0">
                <a:solidFill>
                  <a:schemeClr val="bg1"/>
                </a:solidFill>
              </a:rPr>
              <a:t>G01</a:t>
            </a:r>
            <a:r>
              <a:rPr lang="zh-CN" altLang="en-US" dirty="0">
                <a:solidFill>
                  <a:schemeClr val="bg1"/>
                </a:solidFill>
              </a:rPr>
              <a:t>小组能成功！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2518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1"/>
          <p:cNvSpPr txBox="1"/>
          <p:nvPr/>
        </p:nvSpPr>
        <p:spPr>
          <a:xfrm>
            <a:off x="8596630" y="561975"/>
            <a:ext cx="228908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6.2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组员评价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665318" y="2525872"/>
            <a:ext cx="1655903" cy="36804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99"/>
              </a:lnSpc>
            </a:pP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郦哲聪：</a:t>
            </a:r>
            <a:r>
              <a:rPr lang="en-US" altLang="zh-CN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94</a:t>
            </a: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分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961989" y="3411063"/>
            <a:ext cx="1633460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520639" algn="l"/>
              </a:tabLst>
            </a:pP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刘晓倩：</a:t>
            </a:r>
            <a:r>
              <a:rPr lang="en-US" altLang="zh-CN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92</a:t>
            </a: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分</a:t>
            </a:r>
            <a:endParaRPr lang="en-US" altLang="zh-CN" sz="2000" b="1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665318" y="4380563"/>
            <a:ext cx="1643079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520639" algn="l"/>
              </a:tabLst>
            </a:pP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陈铉文：</a:t>
            </a:r>
            <a:r>
              <a:rPr lang="en-US" altLang="zh-CN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93</a:t>
            </a: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分</a:t>
            </a:r>
          </a:p>
        </p:txBody>
      </p:sp>
      <p:sp>
        <p:nvSpPr>
          <p:cNvPr id="78477" name="Freeform 8"/>
          <p:cNvSpPr/>
          <p:nvPr/>
        </p:nvSpPr>
        <p:spPr>
          <a:xfrm>
            <a:off x="1961515" y="2298312"/>
            <a:ext cx="4897120" cy="843280"/>
          </a:xfrm>
          <a:custGeom>
            <a:avLst/>
            <a:gdLst>
              <a:gd name="connsiteX0" fmla="*/ 7712 w 7712"/>
              <a:gd name="connsiteY0" fmla="*/ 659 h 1328"/>
              <a:gd name="connsiteX1" fmla="*/ 7116 w 7712"/>
              <a:gd name="connsiteY1" fmla="*/ 0 h 1328"/>
              <a:gd name="connsiteX2" fmla="*/ 0 w 7712"/>
              <a:gd name="connsiteY2" fmla="*/ 0 h 1328"/>
              <a:gd name="connsiteX3" fmla="*/ 0 w 7712"/>
              <a:gd name="connsiteY3" fmla="*/ 1328 h 1328"/>
              <a:gd name="connsiteX4" fmla="*/ 7116 w 7712"/>
              <a:gd name="connsiteY4" fmla="*/ 1328 h 1328"/>
              <a:gd name="connsiteX5" fmla="*/ 7712 w 7712"/>
              <a:gd name="connsiteY5" fmla="*/ 659 h 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7712" h="1328">
                <a:moveTo>
                  <a:pt x="7712" y="659"/>
                </a:moveTo>
                <a:lnTo>
                  <a:pt x="7116" y="0"/>
                </a:lnTo>
                <a:lnTo>
                  <a:pt x="0" y="0"/>
                </a:lnTo>
                <a:lnTo>
                  <a:pt x="0" y="1328"/>
                </a:lnTo>
                <a:lnTo>
                  <a:pt x="7116" y="1328"/>
                </a:lnTo>
                <a:lnTo>
                  <a:pt x="7712" y="659"/>
                </a:lnTo>
                <a:close/>
              </a:path>
            </a:pathLst>
          </a:custGeom>
          <a:solidFill>
            <a:srgbClr val="DAB96E"/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78" name="Freeform 12"/>
          <p:cNvSpPr/>
          <p:nvPr/>
        </p:nvSpPr>
        <p:spPr>
          <a:xfrm>
            <a:off x="1271" y="1458208"/>
            <a:ext cx="1960245" cy="1683385"/>
          </a:xfrm>
          <a:custGeom>
            <a:avLst/>
            <a:gdLst/>
            <a:ahLst/>
            <a:cxnLst>
              <a:cxn ang="0">
                <a:pos x="1144538" y="703263"/>
              </a:cxn>
              <a:cxn ang="0">
                <a:pos x="0" y="0"/>
              </a:cxn>
              <a:cxn ang="0">
                <a:pos x="0" y="1054100"/>
              </a:cxn>
              <a:cxn ang="0">
                <a:pos x="1144538" y="1409700"/>
              </a:cxn>
              <a:cxn ang="0">
                <a:pos x="1144538" y="703263"/>
              </a:cxn>
            </a:cxnLst>
            <a:rect l="0" t="0" r="0" b="0"/>
            <a:pathLst>
              <a:path w="1331" h="888">
                <a:moveTo>
                  <a:pt x="1331" y="443"/>
                </a:moveTo>
                <a:lnTo>
                  <a:pt x="0" y="0"/>
                </a:lnTo>
                <a:lnTo>
                  <a:pt x="0" y="664"/>
                </a:lnTo>
                <a:lnTo>
                  <a:pt x="1331" y="888"/>
                </a:lnTo>
                <a:lnTo>
                  <a:pt x="1331" y="443"/>
                </a:lnTo>
                <a:close/>
              </a:path>
            </a:pathLst>
          </a:custGeom>
          <a:solidFill>
            <a:srgbClr val="DAB96E">
              <a:alpha val="90000"/>
            </a:srgb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80" name="TextBox 1074"/>
          <p:cNvSpPr txBox="1"/>
          <p:nvPr/>
        </p:nvSpPr>
        <p:spPr>
          <a:xfrm>
            <a:off x="2320925" y="2499607"/>
            <a:ext cx="4314051" cy="400097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制作、软件部署、部分文档修改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78473" name="Freeform 7"/>
          <p:cNvSpPr/>
          <p:nvPr/>
        </p:nvSpPr>
        <p:spPr>
          <a:xfrm>
            <a:off x="1962785" y="3141593"/>
            <a:ext cx="6200140" cy="839470"/>
          </a:xfrm>
          <a:custGeom>
            <a:avLst/>
            <a:gdLst>
              <a:gd name="connsiteX0" fmla="*/ 9346 w 9346"/>
              <a:gd name="connsiteY0" fmla="*/ 681 h 1322"/>
              <a:gd name="connsiteX1" fmla="*/ 8631 w 9346"/>
              <a:gd name="connsiteY1" fmla="*/ 0 h 1322"/>
              <a:gd name="connsiteX2" fmla="*/ 8086 w 9346"/>
              <a:gd name="connsiteY2" fmla="*/ 0 h 1322"/>
              <a:gd name="connsiteX3" fmla="*/ 0 w 9346"/>
              <a:gd name="connsiteY3" fmla="*/ 0 h 1322"/>
              <a:gd name="connsiteX4" fmla="*/ 0 w 9346"/>
              <a:gd name="connsiteY4" fmla="*/ 1322 h 1322"/>
              <a:gd name="connsiteX5" fmla="*/ 7415 w 9346"/>
              <a:gd name="connsiteY5" fmla="*/ 1322 h 1322"/>
              <a:gd name="connsiteX6" fmla="*/ 8631 w 9346"/>
              <a:gd name="connsiteY6" fmla="*/ 1322 h 1322"/>
              <a:gd name="connsiteX7" fmla="*/ 9346 w 9346"/>
              <a:gd name="connsiteY7" fmla="*/ 681 h 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0" t="0" r="0" b="0"/>
            <a:pathLst>
              <a:path w="9346" h="1322">
                <a:moveTo>
                  <a:pt x="9346" y="681"/>
                </a:moveTo>
                <a:lnTo>
                  <a:pt x="8631" y="0"/>
                </a:lnTo>
                <a:lnTo>
                  <a:pt x="8086" y="0"/>
                </a:lnTo>
                <a:lnTo>
                  <a:pt x="0" y="0"/>
                </a:lnTo>
                <a:lnTo>
                  <a:pt x="0" y="1322"/>
                </a:lnTo>
                <a:lnTo>
                  <a:pt x="7415" y="1322"/>
                </a:lnTo>
                <a:lnTo>
                  <a:pt x="8631" y="1322"/>
                </a:lnTo>
                <a:lnTo>
                  <a:pt x="9346" y="68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74" name="Freeform 11"/>
          <p:cNvSpPr/>
          <p:nvPr/>
        </p:nvSpPr>
        <p:spPr>
          <a:xfrm>
            <a:off x="1271" y="2717413"/>
            <a:ext cx="1961515" cy="126428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8863"/>
              </a:cxn>
              <a:cxn ang="0">
                <a:pos x="1144538" y="1058863"/>
              </a:cxn>
              <a:cxn ang="0">
                <a:pos x="1144538" y="355600"/>
              </a:cxn>
              <a:cxn ang="0">
                <a:pos x="0" y="0"/>
              </a:cxn>
            </a:cxnLst>
            <a:rect l="0" t="0" r="0" b="0"/>
            <a:pathLst>
              <a:path w="1331" h="667">
                <a:moveTo>
                  <a:pt x="0" y="0"/>
                </a:moveTo>
                <a:lnTo>
                  <a:pt x="0" y="667"/>
                </a:lnTo>
                <a:lnTo>
                  <a:pt x="1331" y="667"/>
                </a:lnTo>
                <a:lnTo>
                  <a:pt x="1331" y="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66" name="Freeform 6"/>
          <p:cNvSpPr/>
          <p:nvPr/>
        </p:nvSpPr>
        <p:spPr>
          <a:xfrm>
            <a:off x="1962151" y="3981698"/>
            <a:ext cx="4914265" cy="840105"/>
          </a:xfrm>
          <a:custGeom>
            <a:avLst/>
            <a:gdLst>
              <a:gd name="connsiteX0" fmla="*/ 0 w 7739"/>
              <a:gd name="connsiteY0" fmla="*/ 1323 h 1323"/>
              <a:gd name="connsiteX1" fmla="*/ 7162 w 7739"/>
              <a:gd name="connsiteY1" fmla="*/ 1323 h 1323"/>
              <a:gd name="connsiteX2" fmla="*/ 7739 w 7739"/>
              <a:gd name="connsiteY2" fmla="*/ 680 h 1323"/>
              <a:gd name="connsiteX3" fmla="*/ 7162 w 7739"/>
              <a:gd name="connsiteY3" fmla="*/ 0 h 1323"/>
              <a:gd name="connsiteX4" fmla="*/ 0 w 7739"/>
              <a:gd name="connsiteY4" fmla="*/ 0 h 1323"/>
              <a:gd name="connsiteX5" fmla="*/ 0 w 7739"/>
              <a:gd name="connsiteY5" fmla="*/ 1323 h 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7739" h="1323">
                <a:moveTo>
                  <a:pt x="0" y="1323"/>
                </a:moveTo>
                <a:lnTo>
                  <a:pt x="7162" y="1323"/>
                </a:lnTo>
                <a:lnTo>
                  <a:pt x="7739" y="680"/>
                </a:lnTo>
                <a:lnTo>
                  <a:pt x="7162" y="0"/>
                </a:lnTo>
                <a:lnTo>
                  <a:pt x="0" y="0"/>
                </a:lnTo>
                <a:lnTo>
                  <a:pt x="0" y="1323"/>
                </a:lnTo>
                <a:close/>
              </a:path>
            </a:pathLst>
          </a:custGeom>
          <a:solidFill>
            <a:srgbClr val="717171"/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67" name="Freeform 10"/>
          <p:cNvSpPr/>
          <p:nvPr/>
        </p:nvSpPr>
        <p:spPr>
          <a:xfrm>
            <a:off x="1271" y="3981698"/>
            <a:ext cx="1960245" cy="1261110"/>
          </a:xfrm>
          <a:custGeom>
            <a:avLst/>
            <a:gdLst/>
            <a:ahLst/>
            <a:cxnLst>
              <a:cxn ang="0">
                <a:pos x="0" y="1055688"/>
              </a:cxn>
              <a:cxn ang="0">
                <a:pos x="0" y="0"/>
              </a:cxn>
              <a:cxn ang="0">
                <a:pos x="1144538" y="0"/>
              </a:cxn>
              <a:cxn ang="0">
                <a:pos x="1144538" y="703263"/>
              </a:cxn>
              <a:cxn ang="0">
                <a:pos x="0" y="1055688"/>
              </a:cxn>
            </a:cxnLst>
            <a:rect l="0" t="0" r="0" b="0"/>
            <a:pathLst>
              <a:path w="1331" h="665">
                <a:moveTo>
                  <a:pt x="0" y="665"/>
                </a:moveTo>
                <a:lnTo>
                  <a:pt x="0" y="0"/>
                </a:lnTo>
                <a:lnTo>
                  <a:pt x="1331" y="0"/>
                </a:lnTo>
                <a:lnTo>
                  <a:pt x="1331" y="443"/>
                </a:lnTo>
                <a:lnTo>
                  <a:pt x="0" y="665"/>
                </a:lnTo>
                <a:close/>
              </a:path>
            </a:pathLst>
          </a:custGeom>
          <a:solidFill>
            <a:srgbClr val="717171">
              <a:alpha val="90000"/>
            </a:srgb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6986270" y="2436107"/>
            <a:ext cx="576000" cy="576000"/>
          </a:xfrm>
          <a:prstGeom prst="ellipse">
            <a:avLst/>
          </a:prstGeom>
          <a:solidFill>
            <a:srgbClr val="DAB96E"/>
          </a:solidFill>
          <a:ln>
            <a:solidFill>
              <a:srgbClr val="DAB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8271510" y="3290817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6964499" y="4171924"/>
            <a:ext cx="576000" cy="5760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8"/>
          <p:cNvSpPr>
            <a:spLocks noChangeAspect="1" noEditPoints="1"/>
          </p:cNvSpPr>
          <p:nvPr/>
        </p:nvSpPr>
        <p:spPr bwMode="auto">
          <a:xfrm>
            <a:off x="7094388" y="2537655"/>
            <a:ext cx="360000" cy="371920"/>
          </a:xfrm>
          <a:custGeom>
            <a:avLst/>
            <a:gdLst>
              <a:gd name="T0" fmla="*/ 34 w 64"/>
              <a:gd name="T1" fmla="*/ 33 h 65"/>
              <a:gd name="T2" fmla="*/ 32 w 64"/>
              <a:gd name="T3" fmla="*/ 12 h 65"/>
              <a:gd name="T4" fmla="*/ 29 w 64"/>
              <a:gd name="T5" fmla="*/ 35 h 65"/>
              <a:gd name="T6" fmla="*/ 45 w 64"/>
              <a:gd name="T7" fmla="*/ 37 h 65"/>
              <a:gd name="T8" fmla="*/ 45 w 64"/>
              <a:gd name="T9" fmla="*/ 33 h 65"/>
              <a:gd name="T10" fmla="*/ 53 w 64"/>
              <a:gd name="T11" fmla="*/ 14 h 65"/>
              <a:gd name="T12" fmla="*/ 11 w 64"/>
              <a:gd name="T13" fmla="*/ 14 h 65"/>
              <a:gd name="T14" fmla="*/ 2 w 64"/>
              <a:gd name="T15" fmla="*/ 35 h 65"/>
              <a:gd name="T16" fmla="*/ 11 w 64"/>
              <a:gd name="T17" fmla="*/ 56 h 65"/>
              <a:gd name="T18" fmla="*/ 53 w 64"/>
              <a:gd name="T19" fmla="*/ 56 h 65"/>
              <a:gd name="T20" fmla="*/ 53 w 64"/>
              <a:gd name="T21" fmla="*/ 56 h 65"/>
              <a:gd name="T22" fmla="*/ 53 w 64"/>
              <a:gd name="T23" fmla="*/ 14 h 65"/>
              <a:gd name="T24" fmla="*/ 50 w 64"/>
              <a:gd name="T25" fmla="*/ 53 h 65"/>
              <a:gd name="T26" fmla="*/ 32 w 64"/>
              <a:gd name="T27" fmla="*/ 60 h 65"/>
              <a:gd name="T28" fmla="*/ 14 w 64"/>
              <a:gd name="T29" fmla="*/ 53 h 65"/>
              <a:gd name="T30" fmla="*/ 14 w 64"/>
              <a:gd name="T31" fmla="*/ 17 h 65"/>
              <a:gd name="T32" fmla="*/ 32 w 64"/>
              <a:gd name="T33" fmla="*/ 10 h 65"/>
              <a:gd name="T34" fmla="*/ 50 w 64"/>
              <a:gd name="T35" fmla="*/ 17 h 65"/>
              <a:gd name="T36" fmla="*/ 50 w 64"/>
              <a:gd name="T37" fmla="*/ 53 h 65"/>
              <a:gd name="T38" fmla="*/ 63 w 64"/>
              <a:gd name="T39" fmla="*/ 14 h 65"/>
              <a:gd name="T40" fmla="*/ 58 w 64"/>
              <a:gd name="T41" fmla="*/ 8 h 65"/>
              <a:gd name="T42" fmla="*/ 56 w 64"/>
              <a:gd name="T43" fmla="*/ 6 h 65"/>
              <a:gd name="T44" fmla="*/ 50 w 64"/>
              <a:gd name="T45" fmla="*/ 2 h 65"/>
              <a:gd name="T46" fmla="*/ 43 w 64"/>
              <a:gd name="T47" fmla="*/ 1 h 65"/>
              <a:gd name="T48" fmla="*/ 48 w 64"/>
              <a:gd name="T49" fmla="*/ 6 h 65"/>
              <a:gd name="T50" fmla="*/ 53 w 64"/>
              <a:gd name="T51" fmla="*/ 9 h 65"/>
              <a:gd name="T52" fmla="*/ 55 w 64"/>
              <a:gd name="T53" fmla="*/ 12 h 65"/>
              <a:gd name="T54" fmla="*/ 59 w 64"/>
              <a:gd name="T55" fmla="*/ 16 h 65"/>
              <a:gd name="T56" fmla="*/ 63 w 64"/>
              <a:gd name="T57" fmla="*/ 14 h 65"/>
              <a:gd name="T58" fmla="*/ 4 w 64"/>
              <a:gd name="T59" fmla="*/ 17 h 65"/>
              <a:gd name="T60" fmla="*/ 8 w 64"/>
              <a:gd name="T61" fmla="*/ 12 h 65"/>
              <a:gd name="T62" fmla="*/ 13 w 64"/>
              <a:gd name="T63" fmla="*/ 8 h 65"/>
              <a:gd name="T64" fmla="*/ 16 w 64"/>
              <a:gd name="T65" fmla="*/ 6 h 65"/>
              <a:gd name="T66" fmla="*/ 20 w 64"/>
              <a:gd name="T67" fmla="*/ 1 h 65"/>
              <a:gd name="T68" fmla="*/ 14 w 64"/>
              <a:gd name="T69" fmla="*/ 2 h 65"/>
              <a:gd name="T70" fmla="*/ 11 w 64"/>
              <a:gd name="T71" fmla="*/ 4 h 65"/>
              <a:gd name="T72" fmla="*/ 5 w 64"/>
              <a:gd name="T73" fmla="*/ 8 h 65"/>
              <a:gd name="T74" fmla="*/ 0 w 64"/>
              <a:gd name="T75" fmla="*/ 14 h 65"/>
              <a:gd name="T76" fmla="*/ 4 w 64"/>
              <a:gd name="T77" fmla="*/ 1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4" h="65">
                <a:moveTo>
                  <a:pt x="45" y="33"/>
                </a:moveTo>
                <a:cubicBezTo>
                  <a:pt x="34" y="33"/>
                  <a:pt x="34" y="33"/>
                  <a:pt x="34" y="33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3"/>
                  <a:pt x="33" y="12"/>
                  <a:pt x="32" y="12"/>
                </a:cubicBezTo>
                <a:cubicBezTo>
                  <a:pt x="30" y="12"/>
                  <a:pt x="29" y="13"/>
                  <a:pt x="29" y="14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6"/>
                  <a:pt x="30" y="37"/>
                  <a:pt x="32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6" y="37"/>
                  <a:pt x="47" y="36"/>
                  <a:pt x="47" y="35"/>
                </a:cubicBezTo>
                <a:cubicBezTo>
                  <a:pt x="47" y="34"/>
                  <a:pt x="46" y="33"/>
                  <a:pt x="45" y="33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48" y="8"/>
                  <a:pt x="40" y="5"/>
                  <a:pt x="32" y="5"/>
                </a:cubicBezTo>
                <a:cubicBezTo>
                  <a:pt x="23" y="5"/>
                  <a:pt x="16" y="8"/>
                  <a:pt x="11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5" y="19"/>
                  <a:pt x="2" y="27"/>
                  <a:pt x="2" y="35"/>
                </a:cubicBezTo>
                <a:cubicBezTo>
                  <a:pt x="2" y="43"/>
                  <a:pt x="5" y="51"/>
                  <a:pt x="10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6" y="62"/>
                  <a:pt x="23" y="65"/>
                  <a:pt x="32" y="65"/>
                </a:cubicBezTo>
                <a:cubicBezTo>
                  <a:pt x="40" y="65"/>
                  <a:pt x="47" y="62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8" y="51"/>
                  <a:pt x="62" y="43"/>
                  <a:pt x="62" y="35"/>
                </a:cubicBezTo>
                <a:cubicBezTo>
                  <a:pt x="62" y="27"/>
                  <a:pt x="58" y="19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0" y="53"/>
                </a:moveTo>
                <a:cubicBezTo>
                  <a:pt x="50" y="53"/>
                  <a:pt x="50" y="53"/>
                  <a:pt x="50" y="53"/>
                </a:cubicBezTo>
                <a:cubicBezTo>
                  <a:pt x="45" y="58"/>
                  <a:pt x="39" y="60"/>
                  <a:pt x="32" y="60"/>
                </a:cubicBezTo>
                <a:cubicBezTo>
                  <a:pt x="25" y="60"/>
                  <a:pt x="18" y="58"/>
                  <a:pt x="1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9" y="48"/>
                  <a:pt x="6" y="42"/>
                  <a:pt x="6" y="35"/>
                </a:cubicBezTo>
                <a:cubicBezTo>
                  <a:pt x="6" y="28"/>
                  <a:pt x="9" y="22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8" y="12"/>
                  <a:pt x="25" y="10"/>
                  <a:pt x="32" y="10"/>
                </a:cubicBezTo>
                <a:cubicBezTo>
                  <a:pt x="39" y="10"/>
                  <a:pt x="45" y="12"/>
                  <a:pt x="50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22"/>
                  <a:pt x="57" y="28"/>
                  <a:pt x="57" y="35"/>
                </a:cubicBezTo>
                <a:cubicBezTo>
                  <a:pt x="57" y="42"/>
                  <a:pt x="54" y="48"/>
                  <a:pt x="50" y="53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2" y="13"/>
                  <a:pt x="62" y="12"/>
                  <a:pt x="61" y="11"/>
                </a:cubicBezTo>
                <a:cubicBezTo>
                  <a:pt x="60" y="10"/>
                  <a:pt x="59" y="9"/>
                  <a:pt x="58" y="8"/>
                </a:cubicBezTo>
                <a:cubicBezTo>
                  <a:pt x="58" y="7"/>
                  <a:pt x="57" y="7"/>
                  <a:pt x="56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5"/>
                  <a:pt x="54" y="4"/>
                  <a:pt x="53" y="4"/>
                </a:cubicBezTo>
                <a:cubicBezTo>
                  <a:pt x="52" y="3"/>
                  <a:pt x="51" y="2"/>
                  <a:pt x="50" y="2"/>
                </a:cubicBezTo>
                <a:cubicBezTo>
                  <a:pt x="49" y="1"/>
                  <a:pt x="48" y="1"/>
                  <a:pt x="46" y="0"/>
                </a:cubicBezTo>
                <a:cubicBezTo>
                  <a:pt x="45" y="0"/>
                  <a:pt x="44" y="0"/>
                  <a:pt x="43" y="1"/>
                </a:cubicBezTo>
                <a:cubicBezTo>
                  <a:pt x="43" y="3"/>
                  <a:pt x="43" y="4"/>
                  <a:pt x="45" y="5"/>
                </a:cubicBezTo>
                <a:cubicBezTo>
                  <a:pt x="46" y="5"/>
                  <a:pt x="47" y="5"/>
                  <a:pt x="48" y="6"/>
                </a:cubicBezTo>
                <a:cubicBezTo>
                  <a:pt x="48" y="6"/>
                  <a:pt x="49" y="7"/>
                  <a:pt x="50" y="8"/>
                </a:cubicBezTo>
                <a:cubicBezTo>
                  <a:pt x="51" y="8"/>
                  <a:pt x="52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4" y="10"/>
                  <a:pt x="54" y="11"/>
                  <a:pt x="55" y="12"/>
                </a:cubicBezTo>
                <a:cubicBezTo>
                  <a:pt x="56" y="12"/>
                  <a:pt x="57" y="13"/>
                  <a:pt x="57" y="14"/>
                </a:cubicBezTo>
                <a:cubicBezTo>
                  <a:pt x="58" y="15"/>
                  <a:pt x="59" y="16"/>
                  <a:pt x="59" y="16"/>
                </a:cubicBezTo>
                <a:cubicBezTo>
                  <a:pt x="60" y="18"/>
                  <a:pt x="61" y="18"/>
                  <a:pt x="62" y="17"/>
                </a:cubicBezTo>
                <a:cubicBezTo>
                  <a:pt x="63" y="16"/>
                  <a:pt x="64" y="15"/>
                  <a:pt x="63" y="14"/>
                </a:cubicBezTo>
                <a:close/>
                <a:moveTo>
                  <a:pt x="4" y="17"/>
                </a:moveTo>
                <a:cubicBezTo>
                  <a:pt x="4" y="17"/>
                  <a:pt x="4" y="17"/>
                  <a:pt x="4" y="17"/>
                </a:cubicBezTo>
                <a:cubicBezTo>
                  <a:pt x="5" y="16"/>
                  <a:pt x="6" y="15"/>
                  <a:pt x="6" y="14"/>
                </a:cubicBezTo>
                <a:cubicBezTo>
                  <a:pt x="7" y="13"/>
                  <a:pt x="8" y="12"/>
                  <a:pt x="8" y="12"/>
                </a:cubicBezTo>
                <a:cubicBezTo>
                  <a:pt x="9" y="11"/>
                  <a:pt x="10" y="10"/>
                  <a:pt x="11" y="9"/>
                </a:cubicBezTo>
                <a:cubicBezTo>
                  <a:pt x="11" y="9"/>
                  <a:pt x="12" y="8"/>
                  <a:pt x="13" y="8"/>
                </a:cubicBezTo>
                <a:cubicBezTo>
                  <a:pt x="14" y="7"/>
                  <a:pt x="15" y="6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8" y="5"/>
                  <a:pt x="19" y="5"/>
                </a:cubicBezTo>
                <a:cubicBezTo>
                  <a:pt x="20" y="4"/>
                  <a:pt x="21" y="3"/>
                  <a:pt x="20" y="1"/>
                </a:cubicBezTo>
                <a:cubicBezTo>
                  <a:pt x="20" y="0"/>
                  <a:pt x="18" y="0"/>
                  <a:pt x="17" y="0"/>
                </a:cubicBezTo>
                <a:cubicBezTo>
                  <a:pt x="16" y="1"/>
                  <a:pt x="15" y="1"/>
                  <a:pt x="14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3" y="2"/>
                  <a:pt x="12" y="3"/>
                  <a:pt x="11" y="4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5" y="8"/>
                </a:cubicBezTo>
                <a:cubicBezTo>
                  <a:pt x="4" y="9"/>
                  <a:pt x="3" y="10"/>
                  <a:pt x="3" y="11"/>
                </a:cubicBezTo>
                <a:cubicBezTo>
                  <a:pt x="2" y="12"/>
                  <a:pt x="1" y="13"/>
                  <a:pt x="0" y="14"/>
                </a:cubicBezTo>
                <a:cubicBezTo>
                  <a:pt x="0" y="15"/>
                  <a:pt x="0" y="16"/>
                  <a:pt x="1" y="17"/>
                </a:cubicBezTo>
                <a:cubicBezTo>
                  <a:pt x="2" y="18"/>
                  <a:pt x="4" y="18"/>
                  <a:pt x="4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71" name="Freeform 14"/>
          <p:cNvSpPr>
            <a:spLocks noChangeAspect="1" noEditPoints="1"/>
          </p:cNvSpPr>
          <p:nvPr/>
        </p:nvSpPr>
        <p:spPr bwMode="auto">
          <a:xfrm>
            <a:off x="8417278" y="3401111"/>
            <a:ext cx="267501" cy="360000"/>
          </a:xfrm>
          <a:custGeom>
            <a:avLst/>
            <a:gdLst>
              <a:gd name="T0" fmla="*/ 17 w 45"/>
              <a:gd name="T1" fmla="*/ 18 h 60"/>
              <a:gd name="T2" fmla="*/ 17 w 45"/>
              <a:gd name="T3" fmla="*/ 41 h 60"/>
              <a:gd name="T4" fmla="*/ 17 w 45"/>
              <a:gd name="T5" fmla="*/ 41 h 60"/>
              <a:gd name="T6" fmla="*/ 32 w 45"/>
              <a:gd name="T7" fmla="*/ 53 h 60"/>
              <a:gd name="T8" fmla="*/ 32 w 45"/>
              <a:gd name="T9" fmla="*/ 42 h 60"/>
              <a:gd name="T10" fmla="*/ 32 w 45"/>
              <a:gd name="T11" fmla="*/ 17 h 60"/>
              <a:gd name="T12" fmla="*/ 32 w 45"/>
              <a:gd name="T13" fmla="*/ 6 h 60"/>
              <a:gd name="T14" fmla="*/ 17 w 45"/>
              <a:gd name="T15" fmla="*/ 18 h 60"/>
              <a:gd name="T16" fmla="*/ 17 w 45"/>
              <a:gd name="T17" fmla="*/ 18 h 60"/>
              <a:gd name="T18" fmla="*/ 14 w 45"/>
              <a:gd name="T19" fmla="*/ 19 h 60"/>
              <a:gd name="T20" fmla="*/ 14 w 45"/>
              <a:gd name="T21" fmla="*/ 19 h 60"/>
              <a:gd name="T22" fmla="*/ 5 w 45"/>
              <a:gd name="T23" fmla="*/ 19 h 60"/>
              <a:gd name="T24" fmla="*/ 5 w 45"/>
              <a:gd name="T25" fmla="*/ 40 h 60"/>
              <a:gd name="T26" fmla="*/ 14 w 45"/>
              <a:gd name="T27" fmla="*/ 40 h 60"/>
              <a:gd name="T28" fmla="*/ 14 w 45"/>
              <a:gd name="T29" fmla="*/ 19 h 60"/>
              <a:gd name="T30" fmla="*/ 15 w 45"/>
              <a:gd name="T31" fmla="*/ 14 h 60"/>
              <a:gd name="T32" fmla="*/ 15 w 45"/>
              <a:gd name="T33" fmla="*/ 14 h 60"/>
              <a:gd name="T34" fmla="*/ 33 w 45"/>
              <a:gd name="T35" fmla="*/ 0 h 60"/>
              <a:gd name="T36" fmla="*/ 35 w 45"/>
              <a:gd name="T37" fmla="*/ 0 h 60"/>
              <a:gd name="T38" fmla="*/ 37 w 45"/>
              <a:gd name="T39" fmla="*/ 2 h 60"/>
              <a:gd name="T40" fmla="*/ 37 w 45"/>
              <a:gd name="T41" fmla="*/ 17 h 60"/>
              <a:gd name="T42" fmla="*/ 37 w 45"/>
              <a:gd name="T43" fmla="*/ 17 h 60"/>
              <a:gd name="T44" fmla="*/ 42 w 45"/>
              <a:gd name="T45" fmla="*/ 21 h 60"/>
              <a:gd name="T46" fmla="*/ 45 w 45"/>
              <a:gd name="T47" fmla="*/ 30 h 60"/>
              <a:gd name="T48" fmla="*/ 42 w 45"/>
              <a:gd name="T49" fmla="*/ 38 h 60"/>
              <a:gd name="T50" fmla="*/ 37 w 45"/>
              <a:gd name="T51" fmla="*/ 42 h 60"/>
              <a:gd name="T52" fmla="*/ 37 w 45"/>
              <a:gd name="T53" fmla="*/ 42 h 60"/>
              <a:gd name="T54" fmla="*/ 37 w 45"/>
              <a:gd name="T55" fmla="*/ 57 h 60"/>
              <a:gd name="T56" fmla="*/ 36 w 45"/>
              <a:gd name="T57" fmla="*/ 59 h 60"/>
              <a:gd name="T58" fmla="*/ 33 w 45"/>
              <a:gd name="T59" fmla="*/ 59 h 60"/>
              <a:gd name="T60" fmla="*/ 15 w 45"/>
              <a:gd name="T61" fmla="*/ 45 h 60"/>
              <a:gd name="T62" fmla="*/ 2 w 45"/>
              <a:gd name="T63" fmla="*/ 45 h 60"/>
              <a:gd name="T64" fmla="*/ 2 w 45"/>
              <a:gd name="T65" fmla="*/ 45 h 60"/>
              <a:gd name="T66" fmla="*/ 0 w 45"/>
              <a:gd name="T67" fmla="*/ 42 h 60"/>
              <a:gd name="T68" fmla="*/ 0 w 45"/>
              <a:gd name="T69" fmla="*/ 17 h 60"/>
              <a:gd name="T70" fmla="*/ 0 w 45"/>
              <a:gd name="T71" fmla="*/ 17 h 60"/>
              <a:gd name="T72" fmla="*/ 2 w 45"/>
              <a:gd name="T73" fmla="*/ 14 h 60"/>
              <a:gd name="T74" fmla="*/ 15 w 45"/>
              <a:gd name="T75" fmla="*/ 14 h 60"/>
              <a:gd name="T76" fmla="*/ 37 w 45"/>
              <a:gd name="T77" fmla="*/ 20 h 60"/>
              <a:gd name="T78" fmla="*/ 37 w 45"/>
              <a:gd name="T79" fmla="*/ 20 h 60"/>
              <a:gd name="T80" fmla="*/ 37 w 45"/>
              <a:gd name="T81" fmla="*/ 39 h 60"/>
              <a:gd name="T82" fmla="*/ 40 w 45"/>
              <a:gd name="T83" fmla="*/ 36 h 60"/>
              <a:gd name="T84" fmla="*/ 42 w 45"/>
              <a:gd name="T85" fmla="*/ 30 h 60"/>
              <a:gd name="T86" fmla="*/ 40 w 45"/>
              <a:gd name="T87" fmla="*/ 23 h 60"/>
              <a:gd name="T88" fmla="*/ 37 w 45"/>
              <a:gd name="T89" fmla="*/ 2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" h="60">
                <a:moveTo>
                  <a:pt x="17" y="18"/>
                </a:move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6"/>
                  <a:pt x="32" y="6"/>
                  <a:pt x="32" y="6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7" y="18"/>
                  <a:pt x="17" y="18"/>
                </a:cubicBezTo>
                <a:close/>
                <a:moveTo>
                  <a:pt x="14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40"/>
                  <a:pt x="5" y="40"/>
                  <a:pt x="5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19"/>
                  <a:pt x="14" y="19"/>
                  <a:pt x="14" y="19"/>
                </a:cubicBezTo>
                <a:close/>
                <a:moveTo>
                  <a:pt x="15" y="14"/>
                </a:moveTo>
                <a:cubicBezTo>
                  <a:pt x="15" y="14"/>
                  <a:pt x="15" y="14"/>
                  <a:pt x="15" y="14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5" y="0"/>
                </a:cubicBezTo>
                <a:cubicBezTo>
                  <a:pt x="36" y="0"/>
                  <a:pt x="37" y="1"/>
                  <a:pt x="37" y="2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9" y="18"/>
                  <a:pt x="41" y="19"/>
                  <a:pt x="42" y="21"/>
                </a:cubicBezTo>
                <a:cubicBezTo>
                  <a:pt x="44" y="24"/>
                  <a:pt x="45" y="26"/>
                  <a:pt x="45" y="30"/>
                </a:cubicBezTo>
                <a:cubicBezTo>
                  <a:pt x="45" y="33"/>
                  <a:pt x="44" y="36"/>
                  <a:pt x="42" y="38"/>
                </a:cubicBezTo>
                <a:cubicBezTo>
                  <a:pt x="41" y="40"/>
                  <a:pt x="39" y="41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57"/>
                  <a:pt x="37" y="57"/>
                  <a:pt x="37" y="57"/>
                </a:cubicBezTo>
                <a:cubicBezTo>
                  <a:pt x="37" y="58"/>
                  <a:pt x="37" y="58"/>
                  <a:pt x="36" y="59"/>
                </a:cubicBezTo>
                <a:cubicBezTo>
                  <a:pt x="36" y="60"/>
                  <a:pt x="34" y="60"/>
                  <a:pt x="33" y="59"/>
                </a:cubicBezTo>
                <a:cubicBezTo>
                  <a:pt x="15" y="45"/>
                  <a:pt x="15" y="45"/>
                  <a:pt x="15" y="45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5"/>
                  <a:pt x="0" y="44"/>
                  <a:pt x="0" y="4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5"/>
                  <a:pt x="1" y="14"/>
                  <a:pt x="2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37" y="20"/>
                </a:moveTo>
                <a:cubicBezTo>
                  <a:pt x="37" y="20"/>
                  <a:pt x="37" y="20"/>
                  <a:pt x="37" y="20"/>
                </a:cubicBezTo>
                <a:cubicBezTo>
                  <a:pt x="37" y="39"/>
                  <a:pt x="37" y="39"/>
                  <a:pt x="37" y="39"/>
                </a:cubicBezTo>
                <a:cubicBezTo>
                  <a:pt x="38" y="38"/>
                  <a:pt x="39" y="37"/>
                  <a:pt x="40" y="36"/>
                </a:cubicBezTo>
                <a:cubicBezTo>
                  <a:pt x="42" y="34"/>
                  <a:pt x="42" y="32"/>
                  <a:pt x="42" y="30"/>
                </a:cubicBezTo>
                <a:cubicBezTo>
                  <a:pt x="42" y="27"/>
                  <a:pt x="42" y="25"/>
                  <a:pt x="40" y="23"/>
                </a:cubicBezTo>
                <a:cubicBezTo>
                  <a:pt x="39" y="22"/>
                  <a:pt x="38" y="21"/>
                  <a:pt x="37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35" name="Freeform 196"/>
          <p:cNvSpPr/>
          <p:nvPr/>
        </p:nvSpPr>
        <p:spPr bwMode="auto">
          <a:xfrm>
            <a:off x="7078561" y="4229537"/>
            <a:ext cx="392511" cy="343867"/>
          </a:xfrm>
          <a:custGeom>
            <a:avLst/>
            <a:gdLst>
              <a:gd name="T0" fmla="*/ 57 w 81"/>
              <a:gd name="T1" fmla="*/ 69 h 71"/>
              <a:gd name="T2" fmla="*/ 39 w 81"/>
              <a:gd name="T3" fmla="*/ 55 h 71"/>
              <a:gd name="T4" fmla="*/ 37 w 81"/>
              <a:gd name="T5" fmla="*/ 48 h 71"/>
              <a:gd name="T6" fmla="*/ 44 w 81"/>
              <a:gd name="T7" fmla="*/ 36 h 71"/>
              <a:gd name="T8" fmla="*/ 45 w 81"/>
              <a:gd name="T9" fmla="*/ 36 h 71"/>
              <a:gd name="T10" fmla="*/ 46 w 81"/>
              <a:gd name="T11" fmla="*/ 30 h 71"/>
              <a:gd name="T12" fmla="*/ 46 w 81"/>
              <a:gd name="T13" fmla="*/ 27 h 71"/>
              <a:gd name="T14" fmla="*/ 47 w 81"/>
              <a:gd name="T15" fmla="*/ 18 h 71"/>
              <a:gd name="T16" fmla="*/ 38 w 81"/>
              <a:gd name="T17" fmla="*/ 9 h 71"/>
              <a:gd name="T18" fmla="*/ 29 w 81"/>
              <a:gd name="T19" fmla="*/ 6 h 71"/>
              <a:gd name="T20" fmla="*/ 16 w 81"/>
              <a:gd name="T21" fmla="*/ 14 h 71"/>
              <a:gd name="T22" fmla="*/ 16 w 81"/>
              <a:gd name="T23" fmla="*/ 27 h 71"/>
              <a:gd name="T24" fmla="*/ 16 w 81"/>
              <a:gd name="T25" fmla="*/ 30 h 71"/>
              <a:gd name="T26" fmla="*/ 16 w 81"/>
              <a:gd name="T27" fmla="*/ 33 h 71"/>
              <a:gd name="T28" fmla="*/ 18 w 81"/>
              <a:gd name="T29" fmla="*/ 36 h 71"/>
              <a:gd name="T30" fmla="*/ 24 w 81"/>
              <a:gd name="T31" fmla="*/ 46 h 71"/>
              <a:gd name="T32" fmla="*/ 26 w 81"/>
              <a:gd name="T33" fmla="*/ 50 h 71"/>
              <a:gd name="T34" fmla="*/ 9 w 81"/>
              <a:gd name="T35" fmla="*/ 61 h 71"/>
              <a:gd name="T36" fmla="*/ 0 w 81"/>
              <a:gd name="T37" fmla="*/ 69 h 71"/>
              <a:gd name="T38" fmla="*/ 20 w 81"/>
              <a:gd name="T39" fmla="*/ 51 h 71"/>
              <a:gd name="T40" fmla="*/ 14 w 81"/>
              <a:gd name="T41" fmla="*/ 40 h 71"/>
              <a:gd name="T42" fmla="*/ 14 w 81"/>
              <a:gd name="T43" fmla="*/ 40 h 71"/>
              <a:gd name="T44" fmla="*/ 10 w 81"/>
              <a:gd name="T45" fmla="*/ 21 h 71"/>
              <a:gd name="T46" fmla="*/ 29 w 81"/>
              <a:gd name="T47" fmla="*/ 0 h 71"/>
              <a:gd name="T48" fmla="*/ 48 w 81"/>
              <a:gd name="T49" fmla="*/ 8 h 71"/>
              <a:gd name="T50" fmla="*/ 56 w 81"/>
              <a:gd name="T51" fmla="*/ 12 h 71"/>
              <a:gd name="T52" fmla="*/ 73 w 81"/>
              <a:gd name="T53" fmla="*/ 26 h 71"/>
              <a:gd name="T54" fmla="*/ 73 w 81"/>
              <a:gd name="T55" fmla="*/ 41 h 71"/>
              <a:gd name="T56" fmla="*/ 65 w 81"/>
              <a:gd name="T57" fmla="*/ 53 h 71"/>
              <a:gd name="T58" fmla="*/ 77 w 81"/>
              <a:gd name="T59" fmla="*/ 59 h 71"/>
              <a:gd name="T60" fmla="*/ 76 w 81"/>
              <a:gd name="T61" fmla="*/ 69 h 71"/>
              <a:gd name="T62" fmla="*/ 66 w 81"/>
              <a:gd name="T63" fmla="*/ 59 h 71"/>
              <a:gd name="T64" fmla="*/ 61 w 81"/>
              <a:gd name="T65" fmla="*/ 50 h 71"/>
              <a:gd name="T66" fmla="*/ 66 w 81"/>
              <a:gd name="T67" fmla="*/ 41 h 71"/>
              <a:gd name="T68" fmla="*/ 67 w 81"/>
              <a:gd name="T69" fmla="*/ 39 h 71"/>
              <a:gd name="T70" fmla="*/ 67 w 81"/>
              <a:gd name="T71" fmla="*/ 31 h 71"/>
              <a:gd name="T72" fmla="*/ 63 w 81"/>
              <a:gd name="T73" fmla="*/ 20 h 71"/>
              <a:gd name="T74" fmla="*/ 59 w 81"/>
              <a:gd name="T75" fmla="*/ 18 h 71"/>
              <a:gd name="T76" fmla="*/ 55 w 81"/>
              <a:gd name="T77" fmla="*/ 17 h 71"/>
              <a:gd name="T78" fmla="*/ 52 w 81"/>
              <a:gd name="T79" fmla="*/ 17 h 71"/>
              <a:gd name="T80" fmla="*/ 48 w 81"/>
              <a:gd name="T81" fmla="*/ 40 h 71"/>
              <a:gd name="T82" fmla="*/ 48 w 81"/>
              <a:gd name="T83" fmla="*/ 40 h 71"/>
              <a:gd name="T84" fmla="*/ 42 w 81"/>
              <a:gd name="T85" fmla="*/ 50 h 71"/>
              <a:gd name="T86" fmla="*/ 43 w 81"/>
              <a:gd name="T87" fmla="*/ 51 h 71"/>
              <a:gd name="T88" fmla="*/ 62 w 81"/>
              <a:gd name="T89" fmla="*/ 6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" h="71">
                <a:moveTo>
                  <a:pt x="62" y="69"/>
                </a:moveTo>
                <a:cubicBezTo>
                  <a:pt x="62" y="70"/>
                  <a:pt x="61" y="71"/>
                  <a:pt x="59" y="71"/>
                </a:cubicBezTo>
                <a:cubicBezTo>
                  <a:pt x="58" y="71"/>
                  <a:pt x="57" y="70"/>
                  <a:pt x="57" y="69"/>
                </a:cubicBezTo>
                <a:cubicBezTo>
                  <a:pt x="57" y="65"/>
                  <a:pt x="55" y="63"/>
                  <a:pt x="53" y="61"/>
                </a:cubicBezTo>
                <a:cubicBezTo>
                  <a:pt x="50" y="58"/>
                  <a:pt x="46" y="57"/>
                  <a:pt x="44" y="57"/>
                </a:cubicBezTo>
                <a:cubicBezTo>
                  <a:pt x="42" y="57"/>
                  <a:pt x="40" y="56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8" y="53"/>
                  <a:pt x="37" y="52"/>
                  <a:pt x="37" y="50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47"/>
                  <a:pt x="38" y="46"/>
                  <a:pt x="38" y="46"/>
                </a:cubicBezTo>
                <a:cubicBezTo>
                  <a:pt x="40" y="45"/>
                  <a:pt x="41" y="42"/>
                  <a:pt x="42" y="40"/>
                </a:cubicBezTo>
                <a:cubicBezTo>
                  <a:pt x="43" y="39"/>
                  <a:pt x="43" y="37"/>
                  <a:pt x="44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4"/>
                  <a:pt x="47" y="33"/>
                </a:cubicBezTo>
                <a:cubicBezTo>
                  <a:pt x="47" y="32"/>
                  <a:pt x="47" y="31"/>
                  <a:pt x="47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29"/>
                  <a:pt x="46" y="28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5"/>
                  <a:pt x="47" y="23"/>
                  <a:pt x="47" y="22"/>
                </a:cubicBezTo>
                <a:cubicBezTo>
                  <a:pt x="47" y="20"/>
                  <a:pt x="47" y="19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6" y="13"/>
                  <a:pt x="44" y="11"/>
                </a:cubicBezTo>
                <a:cubicBezTo>
                  <a:pt x="43" y="10"/>
                  <a:pt x="42" y="9"/>
                  <a:pt x="41" y="10"/>
                </a:cubicBezTo>
                <a:cubicBezTo>
                  <a:pt x="40" y="10"/>
                  <a:pt x="39" y="10"/>
                  <a:pt x="38" y="9"/>
                </a:cubicBezTo>
                <a:cubicBezTo>
                  <a:pt x="37" y="9"/>
                  <a:pt x="37" y="8"/>
                  <a:pt x="36" y="7"/>
                </a:cubicBezTo>
                <a:cubicBezTo>
                  <a:pt x="36" y="7"/>
                  <a:pt x="35" y="6"/>
                  <a:pt x="34" y="6"/>
                </a:cubicBezTo>
                <a:cubicBezTo>
                  <a:pt x="32" y="6"/>
                  <a:pt x="30" y="6"/>
                  <a:pt x="29" y="6"/>
                </a:cubicBezTo>
                <a:cubicBezTo>
                  <a:pt x="26" y="6"/>
                  <a:pt x="23" y="7"/>
                  <a:pt x="21" y="8"/>
                </a:cubicBezTo>
                <a:cubicBezTo>
                  <a:pt x="19" y="9"/>
                  <a:pt x="17" y="11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5" y="16"/>
                  <a:pt x="15" y="19"/>
                  <a:pt x="15" y="21"/>
                </a:cubicBezTo>
                <a:cubicBezTo>
                  <a:pt x="15" y="23"/>
                  <a:pt x="15" y="25"/>
                  <a:pt x="16" y="27"/>
                </a:cubicBezTo>
                <a:cubicBezTo>
                  <a:pt x="16" y="27"/>
                  <a:pt x="16" y="28"/>
                  <a:pt x="16" y="28"/>
                </a:cubicBezTo>
                <a:cubicBezTo>
                  <a:pt x="16" y="29"/>
                  <a:pt x="16" y="29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5" y="31"/>
                  <a:pt x="15" y="32"/>
                  <a:pt x="16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4"/>
                  <a:pt x="17" y="35"/>
                  <a:pt x="18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19" y="37"/>
                  <a:pt x="20" y="39"/>
                  <a:pt x="20" y="40"/>
                </a:cubicBezTo>
                <a:cubicBezTo>
                  <a:pt x="21" y="42"/>
                  <a:pt x="22" y="45"/>
                  <a:pt x="24" y="46"/>
                </a:cubicBezTo>
                <a:cubicBezTo>
                  <a:pt x="25" y="47"/>
                  <a:pt x="26" y="48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2"/>
                  <a:pt x="25" y="53"/>
                  <a:pt x="23" y="55"/>
                </a:cubicBezTo>
                <a:cubicBezTo>
                  <a:pt x="22" y="56"/>
                  <a:pt x="20" y="57"/>
                  <a:pt x="18" y="57"/>
                </a:cubicBezTo>
                <a:cubicBezTo>
                  <a:pt x="16" y="57"/>
                  <a:pt x="12" y="58"/>
                  <a:pt x="9" y="61"/>
                </a:cubicBezTo>
                <a:cubicBezTo>
                  <a:pt x="7" y="63"/>
                  <a:pt x="6" y="65"/>
                  <a:pt x="6" y="69"/>
                </a:cubicBezTo>
                <a:cubicBezTo>
                  <a:pt x="6" y="70"/>
                  <a:pt x="5" y="71"/>
                  <a:pt x="3" y="71"/>
                </a:cubicBezTo>
                <a:cubicBezTo>
                  <a:pt x="2" y="71"/>
                  <a:pt x="0" y="70"/>
                  <a:pt x="0" y="69"/>
                </a:cubicBezTo>
                <a:cubicBezTo>
                  <a:pt x="0" y="64"/>
                  <a:pt x="3" y="60"/>
                  <a:pt x="5" y="57"/>
                </a:cubicBezTo>
                <a:cubicBezTo>
                  <a:pt x="9" y="53"/>
                  <a:pt x="15" y="52"/>
                  <a:pt x="18" y="51"/>
                </a:cubicBezTo>
                <a:cubicBezTo>
                  <a:pt x="19" y="51"/>
                  <a:pt x="19" y="51"/>
                  <a:pt x="20" y="51"/>
                </a:cubicBezTo>
                <a:cubicBezTo>
                  <a:pt x="20" y="51"/>
                  <a:pt x="20" y="50"/>
                  <a:pt x="20" y="50"/>
                </a:cubicBezTo>
                <a:cubicBezTo>
                  <a:pt x="17" y="48"/>
                  <a:pt x="16" y="45"/>
                  <a:pt x="15" y="42"/>
                </a:cubicBezTo>
                <a:cubicBezTo>
                  <a:pt x="15" y="41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1" y="37"/>
                  <a:pt x="8" y="32"/>
                  <a:pt x="11" y="28"/>
                </a:cubicBezTo>
                <a:cubicBezTo>
                  <a:pt x="10" y="26"/>
                  <a:pt x="10" y="23"/>
                  <a:pt x="10" y="21"/>
                </a:cubicBezTo>
                <a:cubicBezTo>
                  <a:pt x="10" y="18"/>
                  <a:pt x="10" y="15"/>
                  <a:pt x="11" y="12"/>
                </a:cubicBezTo>
                <a:cubicBezTo>
                  <a:pt x="12" y="8"/>
                  <a:pt x="15" y="6"/>
                  <a:pt x="18" y="4"/>
                </a:cubicBezTo>
                <a:cubicBezTo>
                  <a:pt x="21" y="2"/>
                  <a:pt x="24" y="1"/>
                  <a:pt x="29" y="0"/>
                </a:cubicBezTo>
                <a:cubicBezTo>
                  <a:pt x="30" y="0"/>
                  <a:pt x="32" y="0"/>
                  <a:pt x="35" y="1"/>
                </a:cubicBezTo>
                <a:cubicBezTo>
                  <a:pt x="37" y="1"/>
                  <a:pt x="39" y="2"/>
                  <a:pt x="41" y="4"/>
                </a:cubicBezTo>
                <a:cubicBezTo>
                  <a:pt x="43" y="4"/>
                  <a:pt x="46" y="5"/>
                  <a:pt x="48" y="8"/>
                </a:cubicBezTo>
                <a:cubicBezTo>
                  <a:pt x="49" y="9"/>
                  <a:pt x="50" y="10"/>
                  <a:pt x="50" y="11"/>
                </a:cubicBezTo>
                <a:cubicBezTo>
                  <a:pt x="52" y="11"/>
                  <a:pt x="54" y="11"/>
                  <a:pt x="56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9" y="12"/>
                  <a:pt x="62" y="13"/>
                  <a:pt x="63" y="15"/>
                </a:cubicBezTo>
                <a:cubicBezTo>
                  <a:pt x="65" y="15"/>
                  <a:pt x="68" y="16"/>
                  <a:pt x="69" y="18"/>
                </a:cubicBezTo>
                <a:cubicBezTo>
                  <a:pt x="71" y="21"/>
                  <a:pt x="73" y="24"/>
                  <a:pt x="73" y="26"/>
                </a:cubicBezTo>
                <a:cubicBezTo>
                  <a:pt x="73" y="28"/>
                  <a:pt x="73" y="30"/>
                  <a:pt x="73" y="32"/>
                </a:cubicBezTo>
                <a:cubicBezTo>
                  <a:pt x="72" y="33"/>
                  <a:pt x="72" y="34"/>
                  <a:pt x="72" y="34"/>
                </a:cubicBezTo>
                <a:cubicBezTo>
                  <a:pt x="73" y="36"/>
                  <a:pt x="73" y="39"/>
                  <a:pt x="73" y="41"/>
                </a:cubicBezTo>
                <a:cubicBezTo>
                  <a:pt x="72" y="43"/>
                  <a:pt x="71" y="44"/>
                  <a:pt x="69" y="45"/>
                </a:cubicBezTo>
                <a:cubicBezTo>
                  <a:pt x="69" y="46"/>
                  <a:pt x="69" y="47"/>
                  <a:pt x="69" y="47"/>
                </a:cubicBezTo>
                <a:cubicBezTo>
                  <a:pt x="68" y="49"/>
                  <a:pt x="67" y="51"/>
                  <a:pt x="65" y="53"/>
                </a:cubicBezTo>
                <a:cubicBezTo>
                  <a:pt x="65" y="53"/>
                  <a:pt x="65" y="54"/>
                  <a:pt x="65" y="54"/>
                </a:cubicBezTo>
                <a:cubicBezTo>
                  <a:pt x="65" y="54"/>
                  <a:pt x="66" y="54"/>
                  <a:pt x="66" y="54"/>
                </a:cubicBezTo>
                <a:cubicBezTo>
                  <a:pt x="69" y="54"/>
                  <a:pt x="74" y="56"/>
                  <a:pt x="77" y="59"/>
                </a:cubicBezTo>
                <a:cubicBezTo>
                  <a:pt x="79" y="61"/>
                  <a:pt x="81" y="64"/>
                  <a:pt x="81" y="69"/>
                </a:cubicBezTo>
                <a:cubicBezTo>
                  <a:pt x="81" y="70"/>
                  <a:pt x="80" y="71"/>
                  <a:pt x="78" y="71"/>
                </a:cubicBezTo>
                <a:cubicBezTo>
                  <a:pt x="77" y="71"/>
                  <a:pt x="76" y="70"/>
                  <a:pt x="76" y="69"/>
                </a:cubicBezTo>
                <a:cubicBezTo>
                  <a:pt x="76" y="66"/>
                  <a:pt x="74" y="64"/>
                  <a:pt x="73" y="63"/>
                </a:cubicBezTo>
                <a:cubicBezTo>
                  <a:pt x="71" y="61"/>
                  <a:pt x="68" y="60"/>
                  <a:pt x="66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64" y="59"/>
                  <a:pt x="62" y="58"/>
                  <a:pt x="61" y="57"/>
                </a:cubicBezTo>
                <a:cubicBezTo>
                  <a:pt x="60" y="56"/>
                  <a:pt x="59" y="54"/>
                  <a:pt x="59" y="52"/>
                </a:cubicBezTo>
                <a:cubicBezTo>
                  <a:pt x="59" y="51"/>
                  <a:pt x="60" y="50"/>
                  <a:pt x="61" y="50"/>
                </a:cubicBezTo>
                <a:cubicBezTo>
                  <a:pt x="62" y="49"/>
                  <a:pt x="63" y="47"/>
                  <a:pt x="64" y="45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4"/>
                  <a:pt x="65" y="42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7" y="40"/>
                  <a:pt x="67" y="39"/>
                </a:cubicBezTo>
                <a:cubicBezTo>
                  <a:pt x="68" y="38"/>
                  <a:pt x="68" y="38"/>
                  <a:pt x="67" y="37"/>
                </a:cubicBezTo>
                <a:cubicBezTo>
                  <a:pt x="67" y="37"/>
                  <a:pt x="67" y="36"/>
                  <a:pt x="67" y="35"/>
                </a:cubicBezTo>
                <a:cubicBezTo>
                  <a:pt x="67" y="34"/>
                  <a:pt x="67" y="32"/>
                  <a:pt x="67" y="31"/>
                </a:cubicBezTo>
                <a:cubicBezTo>
                  <a:pt x="68" y="30"/>
                  <a:pt x="68" y="28"/>
                  <a:pt x="68" y="27"/>
                </a:cubicBezTo>
                <a:cubicBezTo>
                  <a:pt x="67" y="26"/>
                  <a:pt x="67" y="23"/>
                  <a:pt x="65" y="22"/>
                </a:cubicBezTo>
                <a:cubicBezTo>
                  <a:pt x="64" y="21"/>
                  <a:pt x="64" y="20"/>
                  <a:pt x="63" y="20"/>
                </a:cubicBezTo>
                <a:cubicBezTo>
                  <a:pt x="62" y="21"/>
                  <a:pt x="62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0" y="20"/>
                  <a:pt x="59" y="19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8" y="18"/>
                  <a:pt x="57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3" y="19"/>
                  <a:pt x="53" y="21"/>
                  <a:pt x="52" y="23"/>
                </a:cubicBezTo>
                <a:cubicBezTo>
                  <a:pt x="52" y="24"/>
                  <a:pt x="52" y="26"/>
                  <a:pt x="51" y="27"/>
                </a:cubicBezTo>
                <a:cubicBezTo>
                  <a:pt x="54" y="32"/>
                  <a:pt x="51" y="37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7" y="41"/>
                  <a:pt x="47" y="42"/>
                </a:cubicBezTo>
                <a:cubicBezTo>
                  <a:pt x="46" y="45"/>
                  <a:pt x="45" y="48"/>
                  <a:pt x="42" y="50"/>
                </a:cubicBezTo>
                <a:cubicBezTo>
                  <a:pt x="42" y="50"/>
                  <a:pt x="43" y="5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4" y="51"/>
                  <a:pt x="45" y="51"/>
                </a:cubicBezTo>
                <a:cubicBezTo>
                  <a:pt x="48" y="52"/>
                  <a:pt x="53" y="53"/>
                  <a:pt x="57" y="57"/>
                </a:cubicBezTo>
                <a:cubicBezTo>
                  <a:pt x="60" y="60"/>
                  <a:pt x="62" y="64"/>
                  <a:pt x="62" y="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31" name="TextBox 1074"/>
          <p:cNvSpPr txBox="1"/>
          <p:nvPr/>
        </p:nvSpPr>
        <p:spPr>
          <a:xfrm>
            <a:off x="2320925" y="3355736"/>
            <a:ext cx="4314051" cy="400097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文档整理、全部文档修订、集成测试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32" name="TextBox 1074"/>
          <p:cNvSpPr txBox="1"/>
          <p:nvPr/>
        </p:nvSpPr>
        <p:spPr>
          <a:xfrm>
            <a:off x="2324100" y="4126657"/>
            <a:ext cx="3893820" cy="400097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代码</a:t>
            </a:r>
            <a:r>
              <a:rPr lang="en-US" altLang="zh-CN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bug</a:t>
            </a:r>
            <a:r>
              <a:rPr lang="zh-CN" altLang="en-US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修补、版本控制</a:t>
            </a:r>
            <a:endParaRPr lang="en-US" altLang="zh-CN" sz="20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747FB7-C8F8-4BFB-A64A-0E9D899BFC61}"/>
              </a:ext>
            </a:extLst>
          </p:cNvPr>
          <p:cNvSpPr txBox="1"/>
          <p:nvPr/>
        </p:nvSpPr>
        <p:spPr>
          <a:xfrm>
            <a:off x="8788952" y="1170575"/>
            <a:ext cx="1806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采用</a:t>
            </a:r>
            <a:r>
              <a:rPr lang="en-US" altLang="zh-CN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100</a:t>
            </a:r>
            <a:r>
              <a:rPr lang="zh-CN" altLang="en-US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分制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770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8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8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0" grpId="0"/>
      <p:bldP spid="21" grpId="0"/>
      <p:bldP spid="22" grpId="0"/>
      <p:bldP spid="78477" grpId="0" animBg="1"/>
      <p:bldP spid="78478" grpId="0" animBg="1"/>
      <p:bldP spid="78480" grpId="0"/>
      <p:bldP spid="78473" grpId="0" animBg="1"/>
      <p:bldP spid="78474" grpId="0" animBg="1"/>
      <p:bldP spid="78466" grpId="0" animBg="1"/>
      <p:bldP spid="78467" grpId="0" animBg="1"/>
      <p:bldP spid="63" grpId="0" animBg="1"/>
      <p:bldP spid="67" grpId="0" animBg="1"/>
      <p:bldP spid="68" grpId="0" animBg="1"/>
      <p:bldP spid="70" grpId="0" animBg="1"/>
      <p:bldP spid="71" grpId="0" animBg="1"/>
      <p:bldP spid="135" grpId="0" animBg="1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4CBE7D-92C9-4C85-947D-B8D1304F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750"/>
            <a:ext cx="11518900" cy="55146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146986" y="3163165"/>
            <a:ext cx="5565140" cy="815340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zh-CN" altLang="en-US" sz="4800" dirty="0">
                <a:solidFill>
                  <a:srgbClr val="D4B46D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感谢您的聆听！</a:t>
            </a:r>
          </a:p>
        </p:txBody>
      </p:sp>
      <p:sp>
        <p:nvSpPr>
          <p:cNvPr id="11" name="泪滴形 10"/>
          <p:cNvSpPr/>
          <p:nvPr/>
        </p:nvSpPr>
        <p:spPr>
          <a:xfrm rot="8100000">
            <a:off x="5105400" y="1455420"/>
            <a:ext cx="1460500" cy="1468120"/>
          </a:xfrm>
          <a:prstGeom prst="teardrop">
            <a:avLst>
              <a:gd name="adj" fmla="val 83394"/>
            </a:avLst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"/>
          <p:cNvSpPr txBox="1"/>
          <p:nvPr/>
        </p:nvSpPr>
        <p:spPr>
          <a:xfrm>
            <a:off x="4982845" y="2039620"/>
            <a:ext cx="1751330" cy="482396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en-US" altLang="zh-CN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THANKS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61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"/>
          <p:cNvSpPr/>
          <p:nvPr/>
        </p:nvSpPr>
        <p:spPr>
          <a:xfrm flipH="1">
            <a:off x="0" y="1"/>
            <a:ext cx="11518899" cy="4190365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blipFill rotWithShape="1">
            <a:blip r:embed="rId4">
              <a:alphaModFix amt="79000"/>
            </a:blip>
            <a:tile tx="0" ty="12700"/>
          </a:blip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-635" y="4157527"/>
            <a:ext cx="3684270" cy="2344420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1758568" y="4832449"/>
            <a:ext cx="1716817" cy="415492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2400" b="1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1.2</a:t>
            </a:r>
            <a:r>
              <a:rPr lang="zh-CN" altLang="en-US" sz="2400" b="1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参考资料</a:t>
            </a:r>
            <a:endParaRPr lang="en-US" altLang="zh-CN" sz="2400" b="1" dirty="0"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211319" y="4505693"/>
            <a:ext cx="7307581" cy="1480912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>
              <a:lnSpc>
                <a:spcPct val="150000"/>
              </a:lnSpc>
            </a:pP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1.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本项目所有文档</a:t>
            </a:r>
            <a:endParaRPr lang="en-US" altLang="zh-CN" sz="16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>
              <a:lnSpc>
                <a:spcPct val="150000"/>
              </a:lnSpc>
            </a:pP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2.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 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《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软件工程导论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》 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清华大学出版社 张海藩等 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2013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年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8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月第六版第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150343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号</a:t>
            </a:r>
            <a:endParaRPr lang="en-US" altLang="zh-CN" sz="16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>
              <a:lnSpc>
                <a:spcPct val="150000"/>
              </a:lnSpc>
            </a:pP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3.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 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《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软件工程原书第八版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》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机械工业出版社等 </a:t>
            </a:r>
            <a:r>
              <a:rPr lang="en-US" altLang="zh-CN" sz="1600" dirty="0" err="1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RogerS.Pressman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 Bruce </a:t>
            </a:r>
            <a:r>
              <a:rPr lang="en-US" altLang="zh-CN" sz="1600" dirty="0" err="1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R.Maxim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著 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2017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年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月第一版 第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294545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号</a:t>
            </a:r>
            <a:endParaRPr lang="en-US" altLang="zh-CN" sz="16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814344" y="561975"/>
            <a:ext cx="2298706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1.1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项目简介</a:t>
            </a:r>
            <a:endParaRPr lang="en-US" altLang="zh-CN" sz="32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1817" y="1100578"/>
            <a:ext cx="9861233" cy="2431423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defTabSz="-635"/>
            <a:r>
              <a:rPr lang="en-US" altLang="zh-CN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一款应用于安卓端的</a:t>
            </a:r>
            <a:r>
              <a:rPr lang="en-US" altLang="zh-CN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APP——</a:t>
            </a:r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时光笔记</a:t>
            </a:r>
          </a:p>
          <a:p>
            <a:pPr defTabSz="-635"/>
            <a:endParaRPr lang="zh-CN" altLang="en-US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en-US" altLang="zh-CN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辅助学校的学生安排和管理自己的时间</a:t>
            </a:r>
          </a:p>
          <a:p>
            <a:pPr defTabSz="-635"/>
            <a:endParaRPr lang="zh-CN" altLang="en-US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en-US" altLang="zh-CN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按时提醒，减少忘记或者错过重要事件的情况发生概率</a:t>
            </a:r>
            <a:endParaRPr lang="en-US" altLang="zh-CN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。</a:t>
            </a:r>
          </a:p>
        </p:txBody>
      </p:sp>
      <p:sp>
        <p:nvSpPr>
          <p:cNvPr id="9" name="椭圆 8"/>
          <p:cNvSpPr/>
          <p:nvPr/>
        </p:nvSpPr>
        <p:spPr>
          <a:xfrm>
            <a:off x="730250" y="4594226"/>
            <a:ext cx="838835" cy="838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0"/>
          <p:cNvSpPr>
            <a:spLocks noChangeAspect="1" noEditPoints="1"/>
          </p:cNvSpPr>
          <p:nvPr/>
        </p:nvSpPr>
        <p:spPr bwMode="auto">
          <a:xfrm>
            <a:off x="919733" y="4779863"/>
            <a:ext cx="459871" cy="432000"/>
          </a:xfrm>
          <a:custGeom>
            <a:avLst/>
            <a:gdLst>
              <a:gd name="T0" fmla="*/ 44 w 70"/>
              <a:gd name="T1" fmla="*/ 57 h 65"/>
              <a:gd name="T2" fmla="*/ 45 w 70"/>
              <a:gd name="T3" fmla="*/ 55 h 65"/>
              <a:gd name="T4" fmla="*/ 45 w 70"/>
              <a:gd name="T5" fmla="*/ 31 h 65"/>
              <a:gd name="T6" fmla="*/ 44 w 70"/>
              <a:gd name="T7" fmla="*/ 30 h 65"/>
              <a:gd name="T8" fmla="*/ 26 w 70"/>
              <a:gd name="T9" fmla="*/ 30 h 65"/>
              <a:gd name="T10" fmla="*/ 24 w 70"/>
              <a:gd name="T11" fmla="*/ 31 h 65"/>
              <a:gd name="T12" fmla="*/ 24 w 70"/>
              <a:gd name="T13" fmla="*/ 55 h 65"/>
              <a:gd name="T14" fmla="*/ 26 w 70"/>
              <a:gd name="T15" fmla="*/ 57 h 65"/>
              <a:gd name="T16" fmla="*/ 44 w 70"/>
              <a:gd name="T17" fmla="*/ 57 h 65"/>
              <a:gd name="T18" fmla="*/ 27 w 70"/>
              <a:gd name="T19" fmla="*/ 33 h 65"/>
              <a:gd name="T20" fmla="*/ 27 w 70"/>
              <a:gd name="T21" fmla="*/ 33 h 65"/>
              <a:gd name="T22" fmla="*/ 42 w 70"/>
              <a:gd name="T23" fmla="*/ 33 h 65"/>
              <a:gd name="T24" fmla="*/ 42 w 70"/>
              <a:gd name="T25" fmla="*/ 53 h 65"/>
              <a:gd name="T26" fmla="*/ 27 w 70"/>
              <a:gd name="T27" fmla="*/ 53 h 65"/>
              <a:gd name="T28" fmla="*/ 27 w 70"/>
              <a:gd name="T29" fmla="*/ 33 h 65"/>
              <a:gd name="T30" fmla="*/ 57 w 70"/>
              <a:gd name="T31" fmla="*/ 34 h 65"/>
              <a:gd name="T32" fmla="*/ 57 w 70"/>
              <a:gd name="T33" fmla="*/ 34 h 65"/>
              <a:gd name="T34" fmla="*/ 54 w 70"/>
              <a:gd name="T35" fmla="*/ 37 h 65"/>
              <a:gd name="T36" fmla="*/ 54 w 70"/>
              <a:gd name="T37" fmla="*/ 60 h 65"/>
              <a:gd name="T38" fmla="*/ 15 w 70"/>
              <a:gd name="T39" fmla="*/ 60 h 65"/>
              <a:gd name="T40" fmla="*/ 15 w 70"/>
              <a:gd name="T41" fmla="*/ 37 h 65"/>
              <a:gd name="T42" fmla="*/ 13 w 70"/>
              <a:gd name="T43" fmla="*/ 34 h 65"/>
              <a:gd name="T44" fmla="*/ 10 w 70"/>
              <a:gd name="T45" fmla="*/ 37 h 65"/>
              <a:gd name="T46" fmla="*/ 10 w 70"/>
              <a:gd name="T47" fmla="*/ 63 h 65"/>
              <a:gd name="T48" fmla="*/ 13 w 70"/>
              <a:gd name="T49" fmla="*/ 65 h 65"/>
              <a:gd name="T50" fmla="*/ 57 w 70"/>
              <a:gd name="T51" fmla="*/ 65 h 65"/>
              <a:gd name="T52" fmla="*/ 59 w 70"/>
              <a:gd name="T53" fmla="*/ 63 h 65"/>
              <a:gd name="T54" fmla="*/ 59 w 70"/>
              <a:gd name="T55" fmla="*/ 37 h 65"/>
              <a:gd name="T56" fmla="*/ 57 w 70"/>
              <a:gd name="T57" fmla="*/ 34 h 65"/>
              <a:gd name="T58" fmla="*/ 69 w 70"/>
              <a:gd name="T59" fmla="*/ 33 h 65"/>
              <a:gd name="T60" fmla="*/ 69 w 70"/>
              <a:gd name="T61" fmla="*/ 33 h 65"/>
              <a:gd name="T62" fmla="*/ 37 w 70"/>
              <a:gd name="T63" fmla="*/ 1 h 65"/>
              <a:gd name="T64" fmla="*/ 33 w 70"/>
              <a:gd name="T65" fmla="*/ 1 h 65"/>
              <a:gd name="T66" fmla="*/ 1 w 70"/>
              <a:gd name="T67" fmla="*/ 33 h 65"/>
              <a:gd name="T68" fmla="*/ 1 w 70"/>
              <a:gd name="T69" fmla="*/ 37 h 65"/>
              <a:gd name="T70" fmla="*/ 5 w 70"/>
              <a:gd name="T71" fmla="*/ 37 h 65"/>
              <a:gd name="T72" fmla="*/ 35 w 70"/>
              <a:gd name="T73" fmla="*/ 7 h 65"/>
              <a:gd name="T74" fmla="*/ 65 w 70"/>
              <a:gd name="T75" fmla="*/ 37 h 65"/>
              <a:gd name="T76" fmla="*/ 69 w 70"/>
              <a:gd name="T77" fmla="*/ 37 h 65"/>
              <a:gd name="T78" fmla="*/ 69 w 70"/>
              <a:gd name="T79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65">
                <a:moveTo>
                  <a:pt x="44" y="57"/>
                </a:moveTo>
                <a:cubicBezTo>
                  <a:pt x="45" y="57"/>
                  <a:pt x="45" y="56"/>
                  <a:pt x="45" y="55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0"/>
                  <a:pt x="45" y="30"/>
                  <a:pt x="44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0"/>
                  <a:pt x="24" y="30"/>
                  <a:pt x="24" y="31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6"/>
                  <a:pt x="25" y="57"/>
                  <a:pt x="26" y="57"/>
                </a:cubicBezTo>
                <a:cubicBezTo>
                  <a:pt x="44" y="57"/>
                  <a:pt x="44" y="57"/>
                  <a:pt x="44" y="57"/>
                </a:cubicBezTo>
                <a:close/>
                <a:moveTo>
                  <a:pt x="27" y="33"/>
                </a:moveTo>
                <a:cubicBezTo>
                  <a:pt x="27" y="33"/>
                  <a:pt x="27" y="33"/>
                  <a:pt x="27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53"/>
                  <a:pt x="42" y="53"/>
                  <a:pt x="42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33"/>
                  <a:pt x="27" y="33"/>
                  <a:pt x="27" y="33"/>
                </a:cubicBezTo>
                <a:close/>
                <a:moveTo>
                  <a:pt x="57" y="34"/>
                </a:moveTo>
                <a:cubicBezTo>
                  <a:pt x="57" y="34"/>
                  <a:pt x="57" y="34"/>
                  <a:pt x="57" y="34"/>
                </a:cubicBezTo>
                <a:cubicBezTo>
                  <a:pt x="55" y="34"/>
                  <a:pt x="54" y="35"/>
                  <a:pt x="54" y="37"/>
                </a:cubicBezTo>
                <a:cubicBezTo>
                  <a:pt x="54" y="60"/>
                  <a:pt x="54" y="60"/>
                  <a:pt x="54" y="60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5"/>
                  <a:pt x="14" y="34"/>
                  <a:pt x="13" y="34"/>
                </a:cubicBezTo>
                <a:cubicBezTo>
                  <a:pt x="11" y="34"/>
                  <a:pt x="10" y="35"/>
                  <a:pt x="10" y="37"/>
                </a:cubicBezTo>
                <a:cubicBezTo>
                  <a:pt x="10" y="63"/>
                  <a:pt x="10" y="63"/>
                  <a:pt x="10" y="63"/>
                </a:cubicBezTo>
                <a:cubicBezTo>
                  <a:pt x="10" y="64"/>
                  <a:pt x="11" y="65"/>
                  <a:pt x="13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8" y="65"/>
                  <a:pt x="59" y="64"/>
                  <a:pt x="59" y="63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5"/>
                  <a:pt x="58" y="34"/>
                  <a:pt x="57" y="34"/>
                </a:cubicBezTo>
                <a:close/>
                <a:moveTo>
                  <a:pt x="69" y="33"/>
                </a:moveTo>
                <a:cubicBezTo>
                  <a:pt x="69" y="33"/>
                  <a:pt x="69" y="33"/>
                  <a:pt x="69" y="33"/>
                </a:cubicBezTo>
                <a:cubicBezTo>
                  <a:pt x="37" y="1"/>
                  <a:pt x="37" y="1"/>
                  <a:pt x="37" y="1"/>
                </a:cubicBezTo>
                <a:cubicBezTo>
                  <a:pt x="36" y="0"/>
                  <a:pt x="34" y="0"/>
                  <a:pt x="33" y="1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4"/>
                  <a:pt x="0" y="36"/>
                  <a:pt x="1" y="37"/>
                </a:cubicBezTo>
                <a:cubicBezTo>
                  <a:pt x="2" y="38"/>
                  <a:pt x="4" y="38"/>
                  <a:pt x="5" y="37"/>
                </a:cubicBezTo>
                <a:cubicBezTo>
                  <a:pt x="35" y="7"/>
                  <a:pt x="35" y="7"/>
                  <a:pt x="35" y="7"/>
                </a:cubicBezTo>
                <a:cubicBezTo>
                  <a:pt x="65" y="37"/>
                  <a:pt x="65" y="37"/>
                  <a:pt x="65" y="37"/>
                </a:cubicBezTo>
                <a:cubicBezTo>
                  <a:pt x="66" y="38"/>
                  <a:pt x="68" y="38"/>
                  <a:pt x="69" y="37"/>
                </a:cubicBezTo>
                <a:cubicBezTo>
                  <a:pt x="70" y="36"/>
                  <a:pt x="70" y="34"/>
                  <a:pt x="69" y="33"/>
                </a:cubicBezTo>
                <a:close/>
              </a:path>
            </a:pathLst>
          </a:custGeom>
          <a:solidFill>
            <a:srgbClr val="DAB9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" grpId="0" animBg="1"/>
      <p:bldP spid="6" grpId="0"/>
      <p:bldP spid="7" grpId="0"/>
      <p:bldP spid="8" grpId="0"/>
      <p:bldP spid="5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"/>
          <p:cNvSpPr txBox="1"/>
          <p:nvPr/>
        </p:nvSpPr>
        <p:spPr>
          <a:xfrm>
            <a:off x="8847002" y="561975"/>
            <a:ext cx="227786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1.3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开发背景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397233" y="2178058"/>
            <a:ext cx="1025922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项目名称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12741" y="2767178"/>
            <a:ext cx="2441575" cy="66171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安卓端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algn="ctr"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时间管理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APP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304077" y="2178058"/>
            <a:ext cx="1538883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项目的提出者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291999" y="2843235"/>
            <a:ext cx="2441575" cy="723269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杨枨老师 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defTabSz="-635"/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132569" y="2061789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1"/>
          <p:cNvSpPr txBox="1"/>
          <p:nvPr/>
        </p:nvSpPr>
        <p:spPr>
          <a:xfrm>
            <a:off x="5691370" y="2147109"/>
            <a:ext cx="2058256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项目主要承担小组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625329" y="2789732"/>
            <a:ext cx="2615029" cy="66171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浙江大学城市学院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SE2018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春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-G01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小组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111" name="Freeform 172"/>
          <p:cNvSpPr>
            <a:spLocks noEditPoints="1"/>
          </p:cNvSpPr>
          <p:nvPr/>
        </p:nvSpPr>
        <p:spPr bwMode="auto">
          <a:xfrm>
            <a:off x="5259680" y="2160355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222963" y="2056856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8781764" y="2142176"/>
            <a:ext cx="1282402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项目的用户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8715723" y="2784799"/>
            <a:ext cx="2615029" cy="66171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学生党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上班族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34" name="Freeform 172"/>
          <p:cNvSpPr>
            <a:spLocks noEditPoints="1"/>
          </p:cNvSpPr>
          <p:nvPr/>
        </p:nvSpPr>
        <p:spPr bwMode="auto">
          <a:xfrm>
            <a:off x="8350074" y="2155422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683859" y="2092738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172"/>
          <p:cNvSpPr>
            <a:spLocks noEditPoints="1"/>
          </p:cNvSpPr>
          <p:nvPr/>
        </p:nvSpPr>
        <p:spPr bwMode="auto">
          <a:xfrm>
            <a:off x="2810970" y="2191304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80209" y="2092738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172"/>
          <p:cNvSpPr>
            <a:spLocks noEditPoints="1"/>
          </p:cNvSpPr>
          <p:nvPr/>
        </p:nvSpPr>
        <p:spPr bwMode="auto">
          <a:xfrm>
            <a:off x="907320" y="2191304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61860" y="3985693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1"/>
          <p:cNvSpPr txBox="1"/>
          <p:nvPr/>
        </p:nvSpPr>
        <p:spPr>
          <a:xfrm>
            <a:off x="1520661" y="4071013"/>
            <a:ext cx="2308324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项目与其他背景信息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1454620" y="4713636"/>
            <a:ext cx="9389088" cy="1585043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项目采用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C/S</a:t>
            </a:r>
            <a:r>
              <a:rPr lang="zh-CN" altLang="en-US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架构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，客户端程序建立在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Android 5.0-7.1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的以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语言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开发的应用程序，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C#</a:t>
            </a:r>
            <a:r>
              <a:rPr lang="zh-CN" altLang="en-US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语言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开发服务器，采用</a:t>
            </a:r>
            <a:r>
              <a:rPr lang="en-US" altLang="zh-CN" sz="2000" dirty="0" err="1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Sql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 Sever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的数据库服务程序，租借云端服务器（云翼计划）。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本项目由软件工程导论课程要求而提出，需在课程时间内完成开发</a:t>
            </a:r>
          </a:p>
          <a:p>
            <a:pPr defTabSz="-635"/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46" name="Freeform 172"/>
          <p:cNvSpPr>
            <a:spLocks noEditPoints="1"/>
          </p:cNvSpPr>
          <p:nvPr/>
        </p:nvSpPr>
        <p:spPr bwMode="auto">
          <a:xfrm>
            <a:off x="1088971" y="4084259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  <p:bldP spid="25" grpId="0"/>
      <p:bldP spid="26" grpId="0"/>
      <p:bldP spid="27" grpId="0" animBg="1"/>
      <p:bldP spid="28" grpId="0"/>
      <p:bldP spid="29" grpId="0"/>
      <p:bldP spid="111" grpId="0" animBg="1"/>
      <p:bldP spid="30" grpId="0" animBg="1"/>
      <p:bldP spid="32" grpId="0"/>
      <p:bldP spid="33" grpId="0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箭头连接符 31"/>
          <p:cNvCxnSpPr>
            <a:cxnSpLocks noChangeShapeType="1"/>
          </p:cNvCxnSpPr>
          <p:nvPr/>
        </p:nvCxnSpPr>
        <p:spPr bwMode="auto">
          <a:xfrm>
            <a:off x="1078551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环形箭头 32"/>
          <p:cNvSpPr/>
          <p:nvPr/>
        </p:nvSpPr>
        <p:spPr>
          <a:xfrm flipH="1">
            <a:off x="300575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操作系统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647366" y="540176"/>
            <a:ext cx="2319546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1.4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开发环境</a:t>
            </a:r>
            <a:endParaRPr lang="zh-CN" altLang="en-US" sz="32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80869" y="4494619"/>
            <a:ext cx="1795363" cy="692491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Microsoft Windows 7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Microsoft Windows 10</a:t>
            </a:r>
            <a:endParaRPr lang="zh-CN" altLang="en-US" sz="1400" b="1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  <a:sym typeface="Arial" panose="020B0604020202020204" pitchFamily="34" charset="0"/>
            </a:endParaRPr>
          </a:p>
        </p:txBody>
      </p:sp>
      <p:cxnSp>
        <p:nvCxnSpPr>
          <p:cNvPr id="51" name="直接箭头连接符 50"/>
          <p:cNvCxnSpPr>
            <a:cxnSpLocks noChangeShapeType="1"/>
          </p:cNvCxnSpPr>
          <p:nvPr/>
        </p:nvCxnSpPr>
        <p:spPr bwMode="auto">
          <a:xfrm>
            <a:off x="3100155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环形箭头 53"/>
          <p:cNvSpPr/>
          <p:nvPr/>
        </p:nvSpPr>
        <p:spPr>
          <a:xfrm flipH="1">
            <a:off x="2322179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开发软件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204398" y="4490182"/>
            <a:ext cx="1791516" cy="6420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SQL Server2008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Android Studio 3.0.1</a:t>
            </a:r>
            <a:endParaRPr lang="zh-CN" altLang="en-US" sz="1200" b="1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  <a:sym typeface="Arial" panose="020B0604020202020204" pitchFamily="34" charset="0"/>
            </a:endParaRPr>
          </a:p>
        </p:txBody>
      </p:sp>
      <p:cxnSp>
        <p:nvCxnSpPr>
          <p:cNvPr id="56" name="直接箭头连接符 55"/>
          <p:cNvCxnSpPr>
            <a:cxnSpLocks noChangeShapeType="1"/>
          </p:cNvCxnSpPr>
          <p:nvPr/>
        </p:nvCxnSpPr>
        <p:spPr bwMode="auto">
          <a:xfrm>
            <a:off x="5094067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环形箭头 56"/>
          <p:cNvSpPr/>
          <p:nvPr/>
        </p:nvSpPr>
        <p:spPr>
          <a:xfrm flipH="1">
            <a:off x="4316091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办公软件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965552" y="4490182"/>
            <a:ext cx="2297807" cy="1154156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Microsoft Office 2016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Microsoft Project 2016</a:t>
            </a:r>
          </a:p>
        </p:txBody>
      </p:sp>
      <p:cxnSp>
        <p:nvCxnSpPr>
          <p:cNvPr id="59" name="直接箭头连接符 58"/>
          <p:cNvCxnSpPr>
            <a:cxnSpLocks noChangeShapeType="1"/>
          </p:cNvCxnSpPr>
          <p:nvPr/>
        </p:nvCxnSpPr>
        <p:spPr bwMode="auto">
          <a:xfrm>
            <a:off x="6887965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环形箭头 59"/>
          <p:cNvSpPr/>
          <p:nvPr/>
        </p:nvSpPr>
        <p:spPr>
          <a:xfrm flipH="1">
            <a:off x="6109989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界面设计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759450" y="4490182"/>
            <a:ext cx="2297807" cy="35778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Axure</a:t>
            </a: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 RP 8</a:t>
            </a:r>
          </a:p>
        </p:txBody>
      </p:sp>
      <p:cxnSp>
        <p:nvCxnSpPr>
          <p:cNvPr id="62" name="直接箭头连接符 61"/>
          <p:cNvCxnSpPr>
            <a:cxnSpLocks noChangeShapeType="1"/>
          </p:cNvCxnSpPr>
          <p:nvPr/>
        </p:nvCxnSpPr>
        <p:spPr bwMode="auto">
          <a:xfrm>
            <a:off x="8538450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环形箭头 62"/>
          <p:cNvSpPr/>
          <p:nvPr/>
        </p:nvSpPr>
        <p:spPr>
          <a:xfrm flipH="1">
            <a:off x="7760474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单元测试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7409935" y="4490182"/>
            <a:ext cx="2297807" cy="35778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Junit4.1.2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C6B560-894E-497D-B1CA-DA03E9B6F3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01693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环形箭头 62">
            <a:extLst>
              <a:ext uri="{FF2B5EF4-FFF2-40B4-BE49-F238E27FC236}">
                <a16:creationId xmlns:a16="http://schemas.microsoft.com/office/drawing/2014/main" id="{3EFF3C19-53F5-48A5-8382-251856FBE40A}"/>
              </a:ext>
            </a:extLst>
          </p:cNvPr>
          <p:cNvSpPr/>
          <p:nvPr/>
        </p:nvSpPr>
        <p:spPr>
          <a:xfrm flipH="1">
            <a:off x="9423717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配置管理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DE94CDFA-B702-4059-A234-0F5E9F0C8C4F}"/>
              </a:ext>
            </a:extLst>
          </p:cNvPr>
          <p:cNvSpPr txBox="1"/>
          <p:nvPr/>
        </p:nvSpPr>
        <p:spPr>
          <a:xfrm>
            <a:off x="9073178" y="4490182"/>
            <a:ext cx="2297807" cy="741351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GitHub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Desktop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9" grpId="0"/>
      <p:bldP spid="50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/>
          <p:cNvSpPr txBox="1"/>
          <p:nvPr/>
        </p:nvSpPr>
        <p:spPr>
          <a:xfrm>
            <a:off x="8694581" y="471504"/>
            <a:ext cx="2292294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1.5</a:t>
            </a:r>
            <a:r>
              <a:rPr lang="zh-CN" altLang="en-US" sz="32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参与人员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50462" y="1371601"/>
            <a:ext cx="8921690" cy="4350544"/>
            <a:chOff x="1450462" y="1371601"/>
            <a:chExt cx="8921690" cy="4350544"/>
          </a:xfrm>
        </p:grpSpPr>
        <p:grpSp>
          <p:nvGrpSpPr>
            <p:cNvPr id="4" name="组合 3"/>
            <p:cNvGrpSpPr>
              <a:grpSpLocks/>
            </p:cNvGrpSpPr>
            <p:nvPr/>
          </p:nvGrpSpPr>
          <p:grpSpPr bwMode="auto">
            <a:xfrm>
              <a:off x="1450462" y="1371601"/>
              <a:ext cx="8921690" cy="4350544"/>
              <a:chOff x="2099209" y="967406"/>
              <a:chExt cx="5491946" cy="2676570"/>
            </a:xfrm>
          </p:grpSpPr>
          <p:grpSp>
            <p:nvGrpSpPr>
              <p:cNvPr id="5" name="组合 4"/>
              <p:cNvGrpSpPr>
                <a:grpSpLocks/>
              </p:cNvGrpSpPr>
              <p:nvPr/>
            </p:nvGrpSpPr>
            <p:grpSpPr bwMode="auto">
              <a:xfrm>
                <a:off x="3102562" y="967406"/>
                <a:ext cx="2964412" cy="2135545"/>
                <a:chOff x="3102562" y="967406"/>
                <a:chExt cx="2964412" cy="2135545"/>
              </a:xfrm>
            </p:grpSpPr>
            <p:cxnSp>
              <p:nvCxnSpPr>
                <p:cNvPr id="13" name="直接连接符 12"/>
                <p:cNvCxnSpPr/>
                <p:nvPr/>
              </p:nvCxnSpPr>
              <p:spPr>
                <a:xfrm flipV="1">
                  <a:off x="3102562" y="2726930"/>
                  <a:ext cx="296064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箭头连接符 13"/>
                <p:cNvCxnSpPr>
                  <a:endCxn id="8" idx="0"/>
                </p:cNvCxnSpPr>
                <p:nvPr/>
              </p:nvCxnSpPr>
              <p:spPr>
                <a:xfrm flipH="1">
                  <a:off x="3103341" y="2726930"/>
                  <a:ext cx="14" cy="37602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箭头连接符 14"/>
                <p:cNvCxnSpPr/>
                <p:nvPr/>
              </p:nvCxnSpPr>
              <p:spPr>
                <a:xfrm>
                  <a:off x="4582885" y="1638531"/>
                  <a:ext cx="0" cy="193564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/>
                <p:cNvCxnSpPr>
                  <a:endCxn id="10" idx="0"/>
                </p:cNvCxnSpPr>
                <p:nvPr/>
              </p:nvCxnSpPr>
              <p:spPr>
                <a:xfrm>
                  <a:off x="6064001" y="2722170"/>
                  <a:ext cx="2973" cy="38078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4582885" y="1508431"/>
                  <a:ext cx="0" cy="22212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矩形 17"/>
                <p:cNvSpPr/>
                <p:nvPr/>
              </p:nvSpPr>
              <p:spPr>
                <a:xfrm>
                  <a:off x="3482763" y="967406"/>
                  <a:ext cx="2178019" cy="54102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1143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indent="2286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indent="3429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indent="4572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 dirty="0"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19" name="TextBox 35"/>
                <p:cNvSpPr txBox="1"/>
                <p:nvPr/>
              </p:nvSpPr>
              <p:spPr>
                <a:xfrm>
                  <a:off x="3535530" y="1087987"/>
                  <a:ext cx="2056614" cy="24615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342900" indent="1143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685800" indent="2286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028700" indent="3429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371600" indent="4572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spc="225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方正粗倩简体" panose="03000509000000000000" pitchFamily="65" charset="-122"/>
                      <a:ea typeface="方正粗倩简体" panose="03000509000000000000" pitchFamily="65" charset="-122"/>
                    </a:rPr>
                    <a:t>审核、项目提出者：杨枨</a:t>
                  </a:r>
                </a:p>
              </p:txBody>
            </p:sp>
          </p:grpSp>
          <p:sp>
            <p:nvSpPr>
              <p:cNvPr id="6" name="矩形 5"/>
              <p:cNvSpPr/>
              <p:nvPr/>
            </p:nvSpPr>
            <p:spPr>
              <a:xfrm>
                <a:off x="3695485" y="1846375"/>
                <a:ext cx="1789088" cy="54102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 dirty="0"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7" name="TextBox 36"/>
              <p:cNvSpPr txBox="1">
                <a:spLocks noChangeArrowheads="1"/>
              </p:cNvSpPr>
              <p:nvPr/>
            </p:nvSpPr>
            <p:spPr bwMode="auto">
              <a:xfrm>
                <a:off x="3693552" y="1985840"/>
                <a:ext cx="1818805" cy="227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/>
                <a:r>
                  <a:rPr lang="zh-CN" altLang="en-US" sz="18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组长（主程序员）：郦哲聪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099209" y="3102951"/>
                <a:ext cx="2008264" cy="54102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 dirty="0"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9" name="TextBox 37"/>
              <p:cNvSpPr txBox="1">
                <a:spLocks noChangeArrowheads="1"/>
              </p:cNvSpPr>
              <p:nvPr/>
            </p:nvSpPr>
            <p:spPr bwMode="auto">
              <a:xfrm>
                <a:off x="2099209" y="3242733"/>
                <a:ext cx="2008264" cy="246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/>
                <a:r>
                  <a:rPr lang="zh-CN" altLang="en-US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程序员、文档管理：刘晓倩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047169" y="3102951"/>
                <a:ext cx="2039610" cy="54102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 dirty="0"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1" name="TextBox 38"/>
              <p:cNvSpPr txBox="1">
                <a:spLocks noChangeArrowheads="1"/>
              </p:cNvSpPr>
              <p:nvPr/>
            </p:nvSpPr>
            <p:spPr bwMode="auto">
              <a:xfrm>
                <a:off x="4980612" y="3242733"/>
                <a:ext cx="2166146" cy="246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/>
                <a:r>
                  <a:rPr lang="zh-CN" altLang="en-US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程序员、资源配置员：陈铉文</a:t>
                </a:r>
              </a:p>
            </p:txBody>
          </p:sp>
          <p:sp>
            <p:nvSpPr>
              <p:cNvPr id="12" name="TextBox 39"/>
              <p:cNvSpPr txBox="1">
                <a:spLocks noChangeArrowheads="1"/>
              </p:cNvSpPr>
              <p:nvPr/>
            </p:nvSpPr>
            <p:spPr bwMode="auto">
              <a:xfrm>
                <a:off x="7406431" y="2722497"/>
                <a:ext cx="184724" cy="276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 sz="120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cxnSp>
          <p:nvCxnSpPr>
            <p:cNvPr id="21" name="直接箭头连接符 20"/>
            <p:cNvCxnSpPr>
              <a:stCxn id="6" idx="2"/>
            </p:cNvCxnSpPr>
            <p:nvPr/>
          </p:nvCxnSpPr>
          <p:spPr bwMode="auto">
            <a:xfrm flipH="1">
              <a:off x="5485205" y="3679685"/>
              <a:ext cx="11606" cy="5518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4351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/>
        </p:nvSpPr>
        <p:spPr>
          <a:xfrm>
            <a:off x="4066912" y="2452601"/>
            <a:ext cx="3385542" cy="10618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项目计划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338243" y="187419"/>
            <a:ext cx="434413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  <a:hlinkClick r:id="rId4" action="ppaction://hlinkfile"/>
              </a:rPr>
              <a:t>任务分解与人员分工</a:t>
            </a:r>
            <a:endParaRPr lang="zh-CN" altLang="en-US" sz="32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D3DB31-346F-41C3-9B04-C147BB625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69102"/>
            <a:ext cx="11518900" cy="5411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92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Slide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7|1.4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7|0.9|1.4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0.7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3|0.5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1|1|1.6|3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.7|1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9|1.3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0.7|0.6|0.4|0.6|0.4|0.5|0.4|0.7|0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9|1.3|1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9|1.3|1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9|1.3|1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9|1.3|1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.7|1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.7|1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5|0.8|0.5|0.9|0.8|0.5|0.6|0.6|1.1|0.3|0.4|0.7|0.7|1.1|0.3|0.7|0.7|0.7|0.6|0.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4|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4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0.6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9|0.6|0.9|0.7|0.7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8|0.8|1.4|1|0.7|0.8|1.4|0.7|1.3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8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1|0.9|0.8|0.7|0.7|0.6|0.6|0.6|0.6|0.7|0.6|0.8|0.8|0.8|0.6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7|1.4|1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>
            <a:alphaModFix amt="78000"/>
          </a:blip>
          <a:tile ty="0" sy="100000"/>
        </a:blipFill>
        <a:ln w="12700">
          <a:solidFill>
            <a:srgbClr val="000000">
              <a:alpha val="0"/>
            </a:srgbClr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970</Words>
  <Application>Microsoft Office PowerPoint</Application>
  <PresentationFormat>自定义</PresentationFormat>
  <Paragraphs>189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方正粗倩简体</vt:lpstr>
      <vt:lpstr>黑体</vt:lpstr>
      <vt:lpstr>宋体</vt:lpstr>
      <vt:lpstr>微软雅黑</vt:lpstr>
      <vt:lpstr>微软雅黑 Light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66</cp:revision>
  <dcterms:created xsi:type="dcterms:W3CDTF">2006-08-16T00:00:00Z</dcterms:created>
  <dcterms:modified xsi:type="dcterms:W3CDTF">2018-06-27T03:51:03Z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